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40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210680" y="10573467"/>
            <a:ext cx="516890" cy="358775"/>
          </a:xfrm>
          <a:custGeom>
            <a:avLst/>
            <a:gdLst/>
            <a:ahLst/>
            <a:cxnLst/>
            <a:rect l="l" t="t" r="r" b="b"/>
            <a:pathLst>
              <a:path w="516890" h="358775">
                <a:moveTo>
                  <a:pt x="238404" y="320624"/>
                </a:moveTo>
                <a:lnTo>
                  <a:pt x="45923" y="320624"/>
                </a:lnTo>
                <a:lnTo>
                  <a:pt x="45923" y="584"/>
                </a:lnTo>
                <a:lnTo>
                  <a:pt x="0" y="584"/>
                </a:lnTo>
                <a:lnTo>
                  <a:pt x="0" y="320624"/>
                </a:lnTo>
                <a:lnTo>
                  <a:pt x="0" y="358724"/>
                </a:lnTo>
                <a:lnTo>
                  <a:pt x="238404" y="358724"/>
                </a:lnTo>
                <a:lnTo>
                  <a:pt x="238404" y="320624"/>
                </a:lnTo>
                <a:close/>
              </a:path>
              <a:path w="516890" h="358775">
                <a:moveTo>
                  <a:pt x="516458" y="0"/>
                </a:moveTo>
                <a:lnTo>
                  <a:pt x="470547" y="0"/>
                </a:lnTo>
                <a:lnTo>
                  <a:pt x="470547" y="320040"/>
                </a:lnTo>
                <a:lnTo>
                  <a:pt x="278066" y="320040"/>
                </a:lnTo>
                <a:lnTo>
                  <a:pt x="278066" y="358140"/>
                </a:lnTo>
                <a:lnTo>
                  <a:pt x="516458" y="358140"/>
                </a:lnTo>
                <a:lnTo>
                  <a:pt x="516458" y="320040"/>
                </a:lnTo>
                <a:lnTo>
                  <a:pt x="51645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298053" y="10408063"/>
            <a:ext cx="342265" cy="334010"/>
          </a:xfrm>
          <a:custGeom>
            <a:avLst/>
            <a:gdLst/>
            <a:ahLst/>
            <a:cxnLst/>
            <a:rect l="l" t="t" r="r" b="b"/>
            <a:pathLst>
              <a:path w="342265" h="334009">
                <a:moveTo>
                  <a:pt x="170863" y="0"/>
                </a:moveTo>
                <a:lnTo>
                  <a:pt x="125438" y="5955"/>
                </a:lnTo>
                <a:lnTo>
                  <a:pt x="84621" y="22763"/>
                </a:lnTo>
                <a:lnTo>
                  <a:pt x="50041" y="48834"/>
                </a:lnTo>
                <a:lnTo>
                  <a:pt x="23326" y="82580"/>
                </a:lnTo>
                <a:lnTo>
                  <a:pt x="6102" y="122411"/>
                </a:lnTo>
                <a:lnTo>
                  <a:pt x="0" y="166738"/>
                </a:lnTo>
                <a:lnTo>
                  <a:pt x="6102" y="211065"/>
                </a:lnTo>
                <a:lnTo>
                  <a:pt x="23326" y="250896"/>
                </a:lnTo>
                <a:lnTo>
                  <a:pt x="50041" y="284641"/>
                </a:lnTo>
                <a:lnTo>
                  <a:pt x="84621" y="310713"/>
                </a:lnTo>
                <a:lnTo>
                  <a:pt x="125438" y="327521"/>
                </a:lnTo>
                <a:lnTo>
                  <a:pt x="170863" y="333476"/>
                </a:lnTo>
                <a:lnTo>
                  <a:pt x="216285" y="327521"/>
                </a:lnTo>
                <a:lnTo>
                  <a:pt x="257101" y="310713"/>
                </a:lnTo>
                <a:lnTo>
                  <a:pt x="291682" y="284641"/>
                </a:lnTo>
                <a:lnTo>
                  <a:pt x="318399" y="250896"/>
                </a:lnTo>
                <a:lnTo>
                  <a:pt x="335624" y="211065"/>
                </a:lnTo>
                <a:lnTo>
                  <a:pt x="341727" y="166738"/>
                </a:lnTo>
                <a:lnTo>
                  <a:pt x="335624" y="122411"/>
                </a:lnTo>
                <a:lnTo>
                  <a:pt x="318399" y="82580"/>
                </a:lnTo>
                <a:lnTo>
                  <a:pt x="291682" y="48834"/>
                </a:lnTo>
                <a:lnTo>
                  <a:pt x="257101" y="22763"/>
                </a:lnTo>
                <a:lnTo>
                  <a:pt x="216285" y="5955"/>
                </a:lnTo>
                <a:lnTo>
                  <a:pt x="170863" y="0"/>
                </a:lnTo>
                <a:close/>
              </a:path>
            </a:pathLst>
          </a:custGeom>
          <a:solidFill>
            <a:srgbClr val="038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2187" y="382187"/>
            <a:ext cx="19340195" cy="617855"/>
          </a:xfrm>
          <a:custGeom>
            <a:avLst/>
            <a:gdLst/>
            <a:ahLst/>
            <a:cxnLst/>
            <a:rect l="l" t="t" r="r" b="b"/>
            <a:pathLst>
              <a:path w="19340195" h="617855">
                <a:moveTo>
                  <a:pt x="308891" y="0"/>
                </a:moveTo>
                <a:lnTo>
                  <a:pt x="263246" y="3349"/>
                </a:lnTo>
                <a:lnTo>
                  <a:pt x="219680" y="13078"/>
                </a:lnTo>
                <a:lnTo>
                  <a:pt x="178672" y="28709"/>
                </a:lnTo>
                <a:lnTo>
                  <a:pt x="140698" y="49765"/>
                </a:lnTo>
                <a:lnTo>
                  <a:pt x="106237" y="75767"/>
                </a:lnTo>
                <a:lnTo>
                  <a:pt x="75767" y="106237"/>
                </a:lnTo>
                <a:lnTo>
                  <a:pt x="49765" y="140698"/>
                </a:lnTo>
                <a:lnTo>
                  <a:pt x="28709" y="178672"/>
                </a:lnTo>
                <a:lnTo>
                  <a:pt x="13078" y="219680"/>
                </a:lnTo>
                <a:lnTo>
                  <a:pt x="3349" y="263246"/>
                </a:lnTo>
                <a:lnTo>
                  <a:pt x="0" y="308891"/>
                </a:lnTo>
                <a:lnTo>
                  <a:pt x="3349" y="354535"/>
                </a:lnTo>
                <a:lnTo>
                  <a:pt x="13078" y="398101"/>
                </a:lnTo>
                <a:lnTo>
                  <a:pt x="28709" y="439110"/>
                </a:lnTo>
                <a:lnTo>
                  <a:pt x="49765" y="477083"/>
                </a:lnTo>
                <a:lnTo>
                  <a:pt x="75767" y="511544"/>
                </a:lnTo>
                <a:lnTo>
                  <a:pt x="106237" y="542015"/>
                </a:lnTo>
                <a:lnTo>
                  <a:pt x="140698" y="568016"/>
                </a:lnTo>
                <a:lnTo>
                  <a:pt x="178672" y="589072"/>
                </a:lnTo>
                <a:lnTo>
                  <a:pt x="219680" y="604703"/>
                </a:lnTo>
                <a:lnTo>
                  <a:pt x="263246" y="614432"/>
                </a:lnTo>
                <a:lnTo>
                  <a:pt x="308891" y="617782"/>
                </a:lnTo>
                <a:lnTo>
                  <a:pt x="19030834" y="617782"/>
                </a:lnTo>
                <a:lnTo>
                  <a:pt x="19076478" y="614432"/>
                </a:lnTo>
                <a:lnTo>
                  <a:pt x="19120044" y="604703"/>
                </a:lnTo>
                <a:lnTo>
                  <a:pt x="19161053" y="589072"/>
                </a:lnTo>
                <a:lnTo>
                  <a:pt x="19199026" y="568016"/>
                </a:lnTo>
                <a:lnTo>
                  <a:pt x="19233487" y="542015"/>
                </a:lnTo>
                <a:lnTo>
                  <a:pt x="19263958" y="511544"/>
                </a:lnTo>
                <a:lnTo>
                  <a:pt x="19289959" y="477083"/>
                </a:lnTo>
                <a:lnTo>
                  <a:pt x="19311015" y="439110"/>
                </a:lnTo>
                <a:lnTo>
                  <a:pt x="19326646" y="398101"/>
                </a:lnTo>
                <a:lnTo>
                  <a:pt x="19336376" y="354535"/>
                </a:lnTo>
                <a:lnTo>
                  <a:pt x="19339725" y="308891"/>
                </a:lnTo>
                <a:lnTo>
                  <a:pt x="19336376" y="263246"/>
                </a:lnTo>
                <a:lnTo>
                  <a:pt x="19326646" y="219680"/>
                </a:lnTo>
                <a:lnTo>
                  <a:pt x="19311015" y="178672"/>
                </a:lnTo>
                <a:lnTo>
                  <a:pt x="19289959" y="140698"/>
                </a:lnTo>
                <a:lnTo>
                  <a:pt x="19263958" y="106237"/>
                </a:lnTo>
                <a:lnTo>
                  <a:pt x="19233487" y="75767"/>
                </a:lnTo>
                <a:lnTo>
                  <a:pt x="19199026" y="49765"/>
                </a:lnTo>
                <a:lnTo>
                  <a:pt x="19161053" y="28709"/>
                </a:lnTo>
                <a:lnTo>
                  <a:pt x="19120044" y="13078"/>
                </a:lnTo>
                <a:lnTo>
                  <a:pt x="19076478" y="3349"/>
                </a:lnTo>
                <a:lnTo>
                  <a:pt x="19030834" y="0"/>
                </a:lnTo>
                <a:lnTo>
                  <a:pt x="308891" y="0"/>
                </a:lnTo>
                <a:close/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2697" y="493947"/>
            <a:ext cx="178821" cy="17796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2491" y="581053"/>
            <a:ext cx="137535" cy="1958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9807" y="583591"/>
            <a:ext cx="135744" cy="19082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38123" y="529367"/>
            <a:ext cx="572135" cy="245110"/>
          </a:xfrm>
          <a:custGeom>
            <a:avLst/>
            <a:gdLst/>
            <a:ahLst/>
            <a:cxnLst/>
            <a:rect l="l" t="t" r="r" b="b"/>
            <a:pathLst>
              <a:path w="572135" h="245109">
                <a:moveTo>
                  <a:pt x="68783" y="0"/>
                </a:moveTo>
                <a:lnTo>
                  <a:pt x="46786" y="0"/>
                </a:lnTo>
                <a:lnTo>
                  <a:pt x="46786" y="27978"/>
                </a:lnTo>
                <a:lnTo>
                  <a:pt x="68783" y="27978"/>
                </a:lnTo>
                <a:lnTo>
                  <a:pt x="68783" y="0"/>
                </a:lnTo>
                <a:close/>
              </a:path>
              <a:path w="572135" h="245109">
                <a:moveTo>
                  <a:pt x="115811" y="225971"/>
                </a:moveTo>
                <a:lnTo>
                  <a:pt x="68783" y="225971"/>
                </a:lnTo>
                <a:lnTo>
                  <a:pt x="68783" y="72301"/>
                </a:lnTo>
                <a:lnTo>
                  <a:pt x="68783" y="53251"/>
                </a:lnTo>
                <a:lnTo>
                  <a:pt x="0" y="53251"/>
                </a:lnTo>
                <a:lnTo>
                  <a:pt x="0" y="72301"/>
                </a:lnTo>
                <a:lnTo>
                  <a:pt x="46786" y="72301"/>
                </a:lnTo>
                <a:lnTo>
                  <a:pt x="46786" y="225971"/>
                </a:lnTo>
                <a:lnTo>
                  <a:pt x="0" y="225971"/>
                </a:lnTo>
                <a:lnTo>
                  <a:pt x="0" y="245046"/>
                </a:lnTo>
                <a:lnTo>
                  <a:pt x="115811" y="245046"/>
                </a:lnTo>
                <a:lnTo>
                  <a:pt x="115811" y="225971"/>
                </a:lnTo>
                <a:close/>
              </a:path>
              <a:path w="572135" h="245109">
                <a:moveTo>
                  <a:pt x="274904" y="224409"/>
                </a:moveTo>
                <a:lnTo>
                  <a:pt x="174193" y="224409"/>
                </a:lnTo>
                <a:lnTo>
                  <a:pt x="174193" y="54229"/>
                </a:lnTo>
                <a:lnTo>
                  <a:pt x="150164" y="54229"/>
                </a:lnTo>
                <a:lnTo>
                  <a:pt x="150164" y="224409"/>
                </a:lnTo>
                <a:lnTo>
                  <a:pt x="150164" y="244729"/>
                </a:lnTo>
                <a:lnTo>
                  <a:pt x="274904" y="244729"/>
                </a:lnTo>
                <a:lnTo>
                  <a:pt x="274904" y="224409"/>
                </a:lnTo>
                <a:close/>
              </a:path>
              <a:path w="572135" h="245109">
                <a:moveTo>
                  <a:pt x="420408" y="54546"/>
                </a:moveTo>
                <a:lnTo>
                  <a:pt x="396379" y="54546"/>
                </a:lnTo>
                <a:lnTo>
                  <a:pt x="396379" y="224726"/>
                </a:lnTo>
                <a:lnTo>
                  <a:pt x="295668" y="224726"/>
                </a:lnTo>
                <a:lnTo>
                  <a:pt x="295668" y="245046"/>
                </a:lnTo>
                <a:lnTo>
                  <a:pt x="420408" y="245046"/>
                </a:lnTo>
                <a:lnTo>
                  <a:pt x="420408" y="224726"/>
                </a:lnTo>
                <a:lnTo>
                  <a:pt x="420408" y="54546"/>
                </a:lnTo>
                <a:close/>
              </a:path>
              <a:path w="572135" h="245109">
                <a:moveTo>
                  <a:pt x="524611" y="0"/>
                </a:moveTo>
                <a:lnTo>
                  <a:pt x="502615" y="0"/>
                </a:lnTo>
                <a:lnTo>
                  <a:pt x="502615" y="27978"/>
                </a:lnTo>
                <a:lnTo>
                  <a:pt x="524611" y="27978"/>
                </a:lnTo>
                <a:lnTo>
                  <a:pt x="524611" y="0"/>
                </a:lnTo>
                <a:close/>
              </a:path>
              <a:path w="572135" h="245109">
                <a:moveTo>
                  <a:pt x="571639" y="225971"/>
                </a:moveTo>
                <a:lnTo>
                  <a:pt x="524598" y="225971"/>
                </a:lnTo>
                <a:lnTo>
                  <a:pt x="524598" y="72301"/>
                </a:lnTo>
                <a:lnTo>
                  <a:pt x="524598" y="53251"/>
                </a:lnTo>
                <a:lnTo>
                  <a:pt x="455841" y="53251"/>
                </a:lnTo>
                <a:lnTo>
                  <a:pt x="455841" y="72301"/>
                </a:lnTo>
                <a:lnTo>
                  <a:pt x="502615" y="72301"/>
                </a:lnTo>
                <a:lnTo>
                  <a:pt x="502615" y="225971"/>
                </a:lnTo>
                <a:lnTo>
                  <a:pt x="455841" y="225971"/>
                </a:lnTo>
                <a:lnTo>
                  <a:pt x="455841" y="245046"/>
                </a:lnTo>
                <a:lnTo>
                  <a:pt x="571639" y="245046"/>
                </a:lnTo>
                <a:lnTo>
                  <a:pt x="571639" y="22597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8395" y="583595"/>
            <a:ext cx="153387" cy="1908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4251" y="10647564"/>
            <a:ext cx="2513330" cy="28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2682C4"/>
                </a:solidFill>
                <a:latin typeface="Monaco"/>
                <a:cs typeface="Monaco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PEU</a:t>
            </a:r>
            <a:r>
              <a:rPr spc="50" dirty="0"/>
              <a:t> </a:t>
            </a:r>
            <a:r>
              <a:rPr dirty="0"/>
              <a:t>DE</a:t>
            </a:r>
            <a:r>
              <a:rPr spc="50" dirty="0"/>
              <a:t> </a:t>
            </a:r>
            <a:r>
              <a:rPr dirty="0"/>
              <a:t>PÀGINA</a:t>
            </a:r>
            <a:r>
              <a:rPr spc="55" dirty="0"/>
              <a:t> </a:t>
            </a:r>
            <a:r>
              <a:rPr spc="-10" dirty="0"/>
              <a:t>XXXXXXXX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79110" y="10437240"/>
            <a:ext cx="196215" cy="267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5F5F5"/>
                </a:solidFill>
                <a:latin typeface="Monaco"/>
                <a:cs typeface="Monaco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789" y="376789"/>
            <a:ext cx="19350990" cy="628650"/>
            <a:chOff x="376789" y="376789"/>
            <a:chExt cx="19350990" cy="628650"/>
          </a:xfrm>
        </p:grpSpPr>
        <p:sp>
          <p:nvSpPr>
            <p:cNvPr id="3" name="object 3"/>
            <p:cNvSpPr/>
            <p:nvPr/>
          </p:nvSpPr>
          <p:spPr>
            <a:xfrm>
              <a:off x="382187" y="382187"/>
              <a:ext cx="19340195" cy="617855"/>
            </a:xfrm>
            <a:custGeom>
              <a:avLst/>
              <a:gdLst/>
              <a:ahLst/>
              <a:cxnLst/>
              <a:rect l="l" t="t" r="r" b="b"/>
              <a:pathLst>
                <a:path w="19340195" h="617855">
                  <a:moveTo>
                    <a:pt x="308891" y="0"/>
                  </a:moveTo>
                  <a:lnTo>
                    <a:pt x="263246" y="3349"/>
                  </a:lnTo>
                  <a:lnTo>
                    <a:pt x="219680" y="13078"/>
                  </a:lnTo>
                  <a:lnTo>
                    <a:pt x="178672" y="28709"/>
                  </a:lnTo>
                  <a:lnTo>
                    <a:pt x="140698" y="49765"/>
                  </a:lnTo>
                  <a:lnTo>
                    <a:pt x="106237" y="75767"/>
                  </a:lnTo>
                  <a:lnTo>
                    <a:pt x="75767" y="106237"/>
                  </a:lnTo>
                  <a:lnTo>
                    <a:pt x="49765" y="140698"/>
                  </a:lnTo>
                  <a:lnTo>
                    <a:pt x="28709" y="178672"/>
                  </a:lnTo>
                  <a:lnTo>
                    <a:pt x="13078" y="219680"/>
                  </a:lnTo>
                  <a:lnTo>
                    <a:pt x="3349" y="263246"/>
                  </a:lnTo>
                  <a:lnTo>
                    <a:pt x="0" y="308891"/>
                  </a:lnTo>
                  <a:lnTo>
                    <a:pt x="3349" y="354535"/>
                  </a:lnTo>
                  <a:lnTo>
                    <a:pt x="13078" y="398101"/>
                  </a:lnTo>
                  <a:lnTo>
                    <a:pt x="28709" y="439110"/>
                  </a:lnTo>
                  <a:lnTo>
                    <a:pt x="49765" y="477083"/>
                  </a:lnTo>
                  <a:lnTo>
                    <a:pt x="75767" y="511544"/>
                  </a:lnTo>
                  <a:lnTo>
                    <a:pt x="106237" y="542015"/>
                  </a:lnTo>
                  <a:lnTo>
                    <a:pt x="140698" y="568016"/>
                  </a:lnTo>
                  <a:lnTo>
                    <a:pt x="178672" y="589072"/>
                  </a:lnTo>
                  <a:lnTo>
                    <a:pt x="219680" y="604703"/>
                  </a:lnTo>
                  <a:lnTo>
                    <a:pt x="263246" y="614432"/>
                  </a:lnTo>
                  <a:lnTo>
                    <a:pt x="308891" y="617782"/>
                  </a:lnTo>
                  <a:lnTo>
                    <a:pt x="19030834" y="617782"/>
                  </a:lnTo>
                  <a:lnTo>
                    <a:pt x="19076478" y="614432"/>
                  </a:lnTo>
                  <a:lnTo>
                    <a:pt x="19120044" y="604703"/>
                  </a:lnTo>
                  <a:lnTo>
                    <a:pt x="19161053" y="589072"/>
                  </a:lnTo>
                  <a:lnTo>
                    <a:pt x="19199026" y="568016"/>
                  </a:lnTo>
                  <a:lnTo>
                    <a:pt x="19233487" y="542015"/>
                  </a:lnTo>
                  <a:lnTo>
                    <a:pt x="19263958" y="511544"/>
                  </a:lnTo>
                  <a:lnTo>
                    <a:pt x="19289959" y="477083"/>
                  </a:lnTo>
                  <a:lnTo>
                    <a:pt x="19311015" y="439110"/>
                  </a:lnTo>
                  <a:lnTo>
                    <a:pt x="19326646" y="398101"/>
                  </a:lnTo>
                  <a:lnTo>
                    <a:pt x="19336376" y="354535"/>
                  </a:lnTo>
                  <a:lnTo>
                    <a:pt x="19339725" y="308891"/>
                  </a:lnTo>
                  <a:lnTo>
                    <a:pt x="19336376" y="263246"/>
                  </a:lnTo>
                  <a:lnTo>
                    <a:pt x="19326646" y="219680"/>
                  </a:lnTo>
                  <a:lnTo>
                    <a:pt x="19311015" y="178672"/>
                  </a:lnTo>
                  <a:lnTo>
                    <a:pt x="19289959" y="140698"/>
                  </a:lnTo>
                  <a:lnTo>
                    <a:pt x="19263958" y="106237"/>
                  </a:lnTo>
                  <a:lnTo>
                    <a:pt x="19233487" y="75767"/>
                  </a:lnTo>
                  <a:lnTo>
                    <a:pt x="19199026" y="49765"/>
                  </a:lnTo>
                  <a:lnTo>
                    <a:pt x="19161053" y="28709"/>
                  </a:lnTo>
                  <a:lnTo>
                    <a:pt x="19120044" y="13078"/>
                  </a:lnTo>
                  <a:lnTo>
                    <a:pt x="19076478" y="3349"/>
                  </a:lnTo>
                  <a:lnTo>
                    <a:pt x="19030834" y="0"/>
                  </a:lnTo>
                  <a:lnTo>
                    <a:pt x="308891" y="0"/>
                  </a:lnTo>
                  <a:close/>
                </a:path>
              </a:pathLst>
            </a:custGeom>
            <a:ln w="10470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97" y="493947"/>
              <a:ext cx="178821" cy="1779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491" y="581053"/>
              <a:ext cx="137535" cy="195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807" y="583591"/>
              <a:ext cx="135744" cy="1908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8123" y="529367"/>
              <a:ext cx="572135" cy="245110"/>
            </a:xfrm>
            <a:custGeom>
              <a:avLst/>
              <a:gdLst/>
              <a:ahLst/>
              <a:cxnLst/>
              <a:rect l="l" t="t" r="r" b="b"/>
              <a:pathLst>
                <a:path w="572135" h="245109">
                  <a:moveTo>
                    <a:pt x="68783" y="0"/>
                  </a:moveTo>
                  <a:lnTo>
                    <a:pt x="46786" y="0"/>
                  </a:lnTo>
                  <a:lnTo>
                    <a:pt x="46786" y="27978"/>
                  </a:lnTo>
                  <a:lnTo>
                    <a:pt x="68783" y="27978"/>
                  </a:lnTo>
                  <a:lnTo>
                    <a:pt x="68783" y="0"/>
                  </a:lnTo>
                  <a:close/>
                </a:path>
                <a:path w="572135" h="245109">
                  <a:moveTo>
                    <a:pt x="115811" y="225971"/>
                  </a:moveTo>
                  <a:lnTo>
                    <a:pt x="68783" y="225971"/>
                  </a:lnTo>
                  <a:lnTo>
                    <a:pt x="68783" y="72301"/>
                  </a:lnTo>
                  <a:lnTo>
                    <a:pt x="68783" y="53251"/>
                  </a:lnTo>
                  <a:lnTo>
                    <a:pt x="0" y="53251"/>
                  </a:lnTo>
                  <a:lnTo>
                    <a:pt x="0" y="72301"/>
                  </a:lnTo>
                  <a:lnTo>
                    <a:pt x="46786" y="72301"/>
                  </a:lnTo>
                  <a:lnTo>
                    <a:pt x="46786" y="225971"/>
                  </a:lnTo>
                  <a:lnTo>
                    <a:pt x="0" y="225971"/>
                  </a:lnTo>
                  <a:lnTo>
                    <a:pt x="0" y="245046"/>
                  </a:lnTo>
                  <a:lnTo>
                    <a:pt x="115811" y="245046"/>
                  </a:lnTo>
                  <a:lnTo>
                    <a:pt x="115811" y="225971"/>
                  </a:lnTo>
                  <a:close/>
                </a:path>
                <a:path w="572135" h="245109">
                  <a:moveTo>
                    <a:pt x="274904" y="224409"/>
                  </a:moveTo>
                  <a:lnTo>
                    <a:pt x="174193" y="224409"/>
                  </a:lnTo>
                  <a:lnTo>
                    <a:pt x="174193" y="54229"/>
                  </a:lnTo>
                  <a:lnTo>
                    <a:pt x="150164" y="54229"/>
                  </a:lnTo>
                  <a:lnTo>
                    <a:pt x="150164" y="224409"/>
                  </a:lnTo>
                  <a:lnTo>
                    <a:pt x="150164" y="244729"/>
                  </a:lnTo>
                  <a:lnTo>
                    <a:pt x="274904" y="244729"/>
                  </a:lnTo>
                  <a:lnTo>
                    <a:pt x="274904" y="224409"/>
                  </a:lnTo>
                  <a:close/>
                </a:path>
                <a:path w="572135" h="245109">
                  <a:moveTo>
                    <a:pt x="420408" y="54546"/>
                  </a:moveTo>
                  <a:lnTo>
                    <a:pt x="396379" y="54546"/>
                  </a:lnTo>
                  <a:lnTo>
                    <a:pt x="396379" y="224726"/>
                  </a:lnTo>
                  <a:lnTo>
                    <a:pt x="295668" y="224726"/>
                  </a:lnTo>
                  <a:lnTo>
                    <a:pt x="295668" y="245046"/>
                  </a:lnTo>
                  <a:lnTo>
                    <a:pt x="420408" y="245046"/>
                  </a:lnTo>
                  <a:lnTo>
                    <a:pt x="420408" y="224726"/>
                  </a:lnTo>
                  <a:lnTo>
                    <a:pt x="420408" y="54546"/>
                  </a:lnTo>
                  <a:close/>
                </a:path>
                <a:path w="572135" h="245109">
                  <a:moveTo>
                    <a:pt x="524611" y="0"/>
                  </a:moveTo>
                  <a:lnTo>
                    <a:pt x="502615" y="0"/>
                  </a:lnTo>
                  <a:lnTo>
                    <a:pt x="502615" y="27978"/>
                  </a:lnTo>
                  <a:lnTo>
                    <a:pt x="524611" y="27978"/>
                  </a:lnTo>
                  <a:lnTo>
                    <a:pt x="524611" y="0"/>
                  </a:lnTo>
                  <a:close/>
                </a:path>
                <a:path w="572135" h="245109">
                  <a:moveTo>
                    <a:pt x="571639" y="225971"/>
                  </a:moveTo>
                  <a:lnTo>
                    <a:pt x="524598" y="225971"/>
                  </a:lnTo>
                  <a:lnTo>
                    <a:pt x="524598" y="72301"/>
                  </a:lnTo>
                  <a:lnTo>
                    <a:pt x="524598" y="53251"/>
                  </a:lnTo>
                  <a:lnTo>
                    <a:pt x="455841" y="53251"/>
                  </a:lnTo>
                  <a:lnTo>
                    <a:pt x="455841" y="72301"/>
                  </a:lnTo>
                  <a:lnTo>
                    <a:pt x="502615" y="72301"/>
                  </a:lnTo>
                  <a:lnTo>
                    <a:pt x="502615" y="225971"/>
                  </a:lnTo>
                  <a:lnTo>
                    <a:pt x="455841" y="225971"/>
                  </a:lnTo>
                  <a:lnTo>
                    <a:pt x="455841" y="245046"/>
                  </a:lnTo>
                  <a:lnTo>
                    <a:pt x="571639" y="245046"/>
                  </a:lnTo>
                  <a:lnTo>
                    <a:pt x="571639" y="225971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95" y="583595"/>
              <a:ext cx="153387" cy="19081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42217" y="2076789"/>
            <a:ext cx="11020425" cy="4764405"/>
          </a:xfrm>
          <a:prstGeom prst="rect">
            <a:avLst/>
          </a:prstGeom>
        </p:spPr>
        <p:txBody>
          <a:bodyPr vert="horz" wrap="square" lIns="0" tIns="69596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5480"/>
              </a:spcBef>
            </a:pPr>
            <a:r>
              <a:rPr sz="17300" b="1" spc="-10" dirty="0">
                <a:solidFill>
                  <a:srgbClr val="0281C9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SKILLIA</a:t>
            </a:r>
            <a:endParaRPr sz="1730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  <a:p>
            <a:pPr marL="12065" marR="5080" algn="ctr">
              <a:lnSpc>
                <a:spcPct val="100499"/>
              </a:lnSpc>
              <a:spcBef>
                <a:spcPts val="1275"/>
              </a:spcBef>
            </a:pPr>
            <a:r>
              <a:rPr sz="410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COPILOT</a:t>
            </a:r>
            <a:r>
              <a:rPr sz="4100" spc="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 </a:t>
            </a:r>
            <a:r>
              <a:rPr sz="410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D’INTEL·LIGÈNCIA</a:t>
            </a:r>
            <a:r>
              <a:rPr sz="4100" spc="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 </a:t>
            </a:r>
            <a:r>
              <a:rPr sz="4100" spc="-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ARTIFICIAL </a:t>
            </a:r>
            <a:r>
              <a:rPr sz="410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PER</a:t>
            </a:r>
            <a:r>
              <a:rPr sz="4100" spc="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 </a:t>
            </a:r>
            <a:r>
              <a:rPr sz="410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A</a:t>
            </a:r>
            <a:r>
              <a:rPr sz="4100" spc="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 </a:t>
            </a:r>
            <a:r>
              <a:rPr sz="410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ORIENTACIÓ</a:t>
            </a:r>
            <a:r>
              <a:rPr sz="4100" spc="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 </a:t>
            </a:r>
            <a:r>
              <a:rPr sz="4100" spc="-10" dirty="0">
                <a:solidFill>
                  <a:srgbClr val="0281C9"/>
                </a:solidFill>
                <a:latin typeface="Noto Sans Mono Light" panose="020B0509040504020204" pitchFamily="50" charset="0"/>
                <a:ea typeface="Noto Sans Mono Light" panose="020B0509040504020204" pitchFamily="50" charset="0"/>
                <a:cs typeface="Noto Sans Mono Light" panose="020B0509040504020204" pitchFamily="50" charset="0"/>
              </a:rPr>
              <a:t>PROFESIONAL</a:t>
            </a:r>
            <a:endParaRPr sz="4100" dirty="0">
              <a:latin typeface="Noto Sans Mono Light" panose="020B0509040504020204" pitchFamily="50" charset="0"/>
              <a:ea typeface="Noto Sans Mono Light" panose="020B0509040504020204" pitchFamily="50" charset="0"/>
              <a:cs typeface="Noto Sans Mono Light" panose="020B0509040504020204" pitchFamily="50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49931" y="555340"/>
            <a:ext cx="104330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0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PLANTILLA</a:t>
            </a:r>
            <a:endParaRPr sz="14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18374" y="555340"/>
            <a:ext cx="217424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EXEMPLE</a:t>
            </a:r>
            <a:r>
              <a:rPr sz="1450" spc="80" dirty="0">
                <a:solidFill>
                  <a:srgbClr val="272727"/>
                </a:solidFill>
                <a:latin typeface="Monaco"/>
                <a:cs typeface="Monaco"/>
              </a:rPr>
              <a:t> </a:t>
            </a:r>
            <a:r>
              <a:rPr sz="1450" spc="-1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PRESENTACIÓ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83522" y="659748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86" y="0"/>
                </a:lnTo>
              </a:path>
            </a:pathLst>
          </a:custGeom>
          <a:ln w="20941">
            <a:solidFill>
              <a:srgbClr val="DFE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47986" y="555340"/>
            <a:ext cx="47815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0" dirty="0">
                <a:solidFill>
                  <a:srgbClr val="272727"/>
                </a:solidFill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2025</a:t>
            </a:r>
            <a:endParaRPr sz="1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19471" y="7804436"/>
            <a:ext cx="1591945" cy="1591945"/>
            <a:chOff x="8119471" y="7804436"/>
            <a:chExt cx="1591945" cy="159194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644" y="8127607"/>
              <a:ext cx="949180" cy="9491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29941" y="7814907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1570632"/>
                  </a:moveTo>
                  <a:lnTo>
                    <a:pt x="833155" y="1569199"/>
                  </a:lnTo>
                  <a:lnTo>
                    <a:pt x="880236" y="1564954"/>
                  </a:lnTo>
                  <a:lnTo>
                    <a:pt x="926477" y="1557980"/>
                  </a:lnTo>
                  <a:lnTo>
                    <a:pt x="971795" y="1548358"/>
                  </a:lnTo>
                  <a:lnTo>
                    <a:pt x="1016109" y="1536171"/>
                  </a:lnTo>
                  <a:lnTo>
                    <a:pt x="1059337" y="1521500"/>
                  </a:lnTo>
                  <a:lnTo>
                    <a:pt x="1101396" y="1504429"/>
                  </a:lnTo>
                  <a:lnTo>
                    <a:pt x="1142204" y="1485039"/>
                  </a:lnTo>
                  <a:lnTo>
                    <a:pt x="1181678" y="1463413"/>
                  </a:lnTo>
                  <a:lnTo>
                    <a:pt x="1219738" y="1439632"/>
                  </a:lnTo>
                  <a:lnTo>
                    <a:pt x="1256301" y="1413778"/>
                  </a:lnTo>
                  <a:lnTo>
                    <a:pt x="1291284" y="1385935"/>
                  </a:lnTo>
                  <a:lnTo>
                    <a:pt x="1324605" y="1356183"/>
                  </a:lnTo>
                  <a:lnTo>
                    <a:pt x="1356183" y="1324605"/>
                  </a:lnTo>
                  <a:lnTo>
                    <a:pt x="1385935" y="1291284"/>
                  </a:lnTo>
                  <a:lnTo>
                    <a:pt x="1413778" y="1256301"/>
                  </a:lnTo>
                  <a:lnTo>
                    <a:pt x="1439632" y="1219738"/>
                  </a:lnTo>
                  <a:lnTo>
                    <a:pt x="1463413" y="1181678"/>
                  </a:lnTo>
                  <a:lnTo>
                    <a:pt x="1485039" y="1142204"/>
                  </a:lnTo>
                  <a:lnTo>
                    <a:pt x="1504429" y="1101396"/>
                  </a:lnTo>
                  <a:lnTo>
                    <a:pt x="1521500" y="1059337"/>
                  </a:lnTo>
                  <a:lnTo>
                    <a:pt x="1536171" y="1016109"/>
                  </a:lnTo>
                  <a:lnTo>
                    <a:pt x="1548358" y="971795"/>
                  </a:lnTo>
                  <a:lnTo>
                    <a:pt x="1557980" y="926477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6"/>
                  </a:lnTo>
                  <a:lnTo>
                    <a:pt x="1557980" y="644155"/>
                  </a:lnTo>
                  <a:lnTo>
                    <a:pt x="1548358" y="598837"/>
                  </a:lnTo>
                  <a:lnTo>
                    <a:pt x="1536171" y="554523"/>
                  </a:lnTo>
                  <a:lnTo>
                    <a:pt x="1521500" y="511295"/>
                  </a:lnTo>
                  <a:lnTo>
                    <a:pt x="1504429" y="469236"/>
                  </a:lnTo>
                  <a:lnTo>
                    <a:pt x="1485039" y="428428"/>
                  </a:lnTo>
                  <a:lnTo>
                    <a:pt x="1463413" y="388953"/>
                  </a:lnTo>
                  <a:lnTo>
                    <a:pt x="1439632" y="350894"/>
                  </a:lnTo>
                  <a:lnTo>
                    <a:pt x="1413778" y="314331"/>
                  </a:lnTo>
                  <a:lnTo>
                    <a:pt x="1385935" y="279348"/>
                  </a:lnTo>
                  <a:lnTo>
                    <a:pt x="1356183" y="246027"/>
                  </a:lnTo>
                  <a:lnTo>
                    <a:pt x="1324605" y="214449"/>
                  </a:lnTo>
                  <a:lnTo>
                    <a:pt x="1291284" y="184697"/>
                  </a:lnTo>
                  <a:lnTo>
                    <a:pt x="1256301" y="156854"/>
                  </a:lnTo>
                  <a:lnTo>
                    <a:pt x="1219738" y="131000"/>
                  </a:lnTo>
                  <a:lnTo>
                    <a:pt x="1181678" y="107219"/>
                  </a:lnTo>
                  <a:lnTo>
                    <a:pt x="1142204" y="85592"/>
                  </a:lnTo>
                  <a:lnTo>
                    <a:pt x="1101396" y="66202"/>
                  </a:lnTo>
                  <a:lnTo>
                    <a:pt x="1059337" y="49131"/>
                  </a:lnTo>
                  <a:lnTo>
                    <a:pt x="1016109" y="34461"/>
                  </a:lnTo>
                  <a:lnTo>
                    <a:pt x="971795" y="22274"/>
                  </a:lnTo>
                  <a:lnTo>
                    <a:pt x="926477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lnTo>
                    <a:pt x="737477" y="1433"/>
                  </a:lnTo>
                  <a:lnTo>
                    <a:pt x="690396" y="5678"/>
                  </a:lnTo>
                  <a:lnTo>
                    <a:pt x="644155" y="12652"/>
                  </a:lnTo>
                  <a:lnTo>
                    <a:pt x="598837" y="22274"/>
                  </a:lnTo>
                  <a:lnTo>
                    <a:pt x="554523" y="34461"/>
                  </a:lnTo>
                  <a:lnTo>
                    <a:pt x="511295" y="49131"/>
                  </a:lnTo>
                  <a:lnTo>
                    <a:pt x="469236" y="66202"/>
                  </a:lnTo>
                  <a:lnTo>
                    <a:pt x="428428" y="85592"/>
                  </a:lnTo>
                  <a:lnTo>
                    <a:pt x="388953" y="107219"/>
                  </a:lnTo>
                  <a:lnTo>
                    <a:pt x="350894" y="131000"/>
                  </a:lnTo>
                  <a:lnTo>
                    <a:pt x="314331" y="156854"/>
                  </a:lnTo>
                  <a:lnTo>
                    <a:pt x="279348" y="184697"/>
                  </a:lnTo>
                  <a:lnTo>
                    <a:pt x="246027" y="214449"/>
                  </a:lnTo>
                  <a:lnTo>
                    <a:pt x="214449" y="246027"/>
                  </a:lnTo>
                  <a:lnTo>
                    <a:pt x="184697" y="279348"/>
                  </a:lnTo>
                  <a:lnTo>
                    <a:pt x="156854" y="314331"/>
                  </a:lnTo>
                  <a:lnTo>
                    <a:pt x="131000" y="350894"/>
                  </a:lnTo>
                  <a:lnTo>
                    <a:pt x="107219" y="388953"/>
                  </a:lnTo>
                  <a:lnTo>
                    <a:pt x="85592" y="428428"/>
                  </a:lnTo>
                  <a:lnTo>
                    <a:pt x="66202" y="469236"/>
                  </a:lnTo>
                  <a:lnTo>
                    <a:pt x="49131" y="511295"/>
                  </a:lnTo>
                  <a:lnTo>
                    <a:pt x="34461" y="554523"/>
                  </a:lnTo>
                  <a:lnTo>
                    <a:pt x="22274" y="598837"/>
                  </a:lnTo>
                  <a:lnTo>
                    <a:pt x="12652" y="644155"/>
                  </a:lnTo>
                  <a:lnTo>
                    <a:pt x="5678" y="690396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7"/>
                  </a:lnTo>
                  <a:lnTo>
                    <a:pt x="22274" y="971795"/>
                  </a:lnTo>
                  <a:lnTo>
                    <a:pt x="34461" y="1016109"/>
                  </a:lnTo>
                  <a:lnTo>
                    <a:pt x="49131" y="1059337"/>
                  </a:lnTo>
                  <a:lnTo>
                    <a:pt x="66202" y="1101396"/>
                  </a:lnTo>
                  <a:lnTo>
                    <a:pt x="85592" y="1142204"/>
                  </a:lnTo>
                  <a:lnTo>
                    <a:pt x="107219" y="1181678"/>
                  </a:lnTo>
                  <a:lnTo>
                    <a:pt x="131000" y="1219738"/>
                  </a:lnTo>
                  <a:lnTo>
                    <a:pt x="156854" y="1256301"/>
                  </a:lnTo>
                  <a:lnTo>
                    <a:pt x="184697" y="1291284"/>
                  </a:lnTo>
                  <a:lnTo>
                    <a:pt x="214449" y="1324605"/>
                  </a:lnTo>
                  <a:lnTo>
                    <a:pt x="246027" y="1356183"/>
                  </a:lnTo>
                  <a:lnTo>
                    <a:pt x="279348" y="1385935"/>
                  </a:lnTo>
                  <a:lnTo>
                    <a:pt x="314331" y="1413778"/>
                  </a:lnTo>
                  <a:lnTo>
                    <a:pt x="350894" y="1439632"/>
                  </a:lnTo>
                  <a:lnTo>
                    <a:pt x="388953" y="1463413"/>
                  </a:lnTo>
                  <a:lnTo>
                    <a:pt x="428428" y="1485039"/>
                  </a:lnTo>
                  <a:lnTo>
                    <a:pt x="469236" y="1504429"/>
                  </a:lnTo>
                  <a:lnTo>
                    <a:pt x="511295" y="1521500"/>
                  </a:lnTo>
                  <a:lnTo>
                    <a:pt x="554523" y="1536171"/>
                  </a:lnTo>
                  <a:lnTo>
                    <a:pt x="598837" y="1548358"/>
                  </a:lnTo>
                  <a:lnTo>
                    <a:pt x="644155" y="1557980"/>
                  </a:lnTo>
                  <a:lnTo>
                    <a:pt x="690396" y="1564954"/>
                  </a:lnTo>
                  <a:lnTo>
                    <a:pt x="737477" y="1569199"/>
                  </a:lnTo>
                  <a:lnTo>
                    <a:pt x="785316" y="1570632"/>
                  </a:lnTo>
                  <a:close/>
                </a:path>
              </a:pathLst>
            </a:custGeom>
            <a:ln w="20941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455761" y="7804431"/>
            <a:ext cx="1596390" cy="1596390"/>
            <a:chOff x="10455761" y="7804431"/>
            <a:chExt cx="1596390" cy="1596390"/>
          </a:xfrm>
        </p:grpSpPr>
        <p:sp>
          <p:nvSpPr>
            <p:cNvPr id="18" name="object 18"/>
            <p:cNvSpPr/>
            <p:nvPr/>
          </p:nvSpPr>
          <p:spPr>
            <a:xfrm>
              <a:off x="10455761" y="7804431"/>
              <a:ext cx="1596390" cy="1596390"/>
            </a:xfrm>
            <a:custGeom>
              <a:avLst/>
              <a:gdLst/>
              <a:ahLst/>
              <a:cxnLst/>
              <a:rect l="l" t="t" r="r" b="b"/>
              <a:pathLst>
                <a:path w="1596390" h="1596390">
                  <a:moveTo>
                    <a:pt x="797986" y="0"/>
                  </a:moveTo>
                  <a:lnTo>
                    <a:pt x="749374" y="1456"/>
                  </a:lnTo>
                  <a:lnTo>
                    <a:pt x="701533" y="5769"/>
                  </a:lnTo>
                  <a:lnTo>
                    <a:pt x="654546" y="12856"/>
                  </a:lnTo>
                  <a:lnTo>
                    <a:pt x="608495" y="22634"/>
                  </a:lnTo>
                  <a:lnTo>
                    <a:pt x="563466" y="35017"/>
                  </a:lnTo>
                  <a:lnTo>
                    <a:pt x="519541" y="49924"/>
                  </a:lnTo>
                  <a:lnTo>
                    <a:pt x="476803" y="67271"/>
                  </a:lnTo>
                  <a:lnTo>
                    <a:pt x="435337" y="86974"/>
                  </a:lnTo>
                  <a:lnTo>
                    <a:pt x="395225" y="108950"/>
                  </a:lnTo>
                  <a:lnTo>
                    <a:pt x="356551" y="133115"/>
                  </a:lnTo>
                  <a:lnTo>
                    <a:pt x="319399" y="159386"/>
                  </a:lnTo>
                  <a:lnTo>
                    <a:pt x="283852" y="187679"/>
                  </a:lnTo>
                  <a:lnTo>
                    <a:pt x="249993" y="217911"/>
                  </a:lnTo>
                  <a:lnTo>
                    <a:pt x="217906" y="249998"/>
                  </a:lnTo>
                  <a:lnTo>
                    <a:pt x="187675" y="283858"/>
                  </a:lnTo>
                  <a:lnTo>
                    <a:pt x="159382" y="319406"/>
                  </a:lnTo>
                  <a:lnTo>
                    <a:pt x="133112" y="356558"/>
                  </a:lnTo>
                  <a:lnTo>
                    <a:pt x="108947" y="395233"/>
                  </a:lnTo>
                  <a:lnTo>
                    <a:pt x="86972" y="435345"/>
                  </a:lnTo>
                  <a:lnTo>
                    <a:pt x="67269" y="476812"/>
                  </a:lnTo>
                  <a:lnTo>
                    <a:pt x="49923" y="519550"/>
                  </a:lnTo>
                  <a:lnTo>
                    <a:pt x="35016" y="563476"/>
                  </a:lnTo>
                  <a:lnTo>
                    <a:pt x="22633" y="608505"/>
                  </a:lnTo>
                  <a:lnTo>
                    <a:pt x="12856" y="654556"/>
                  </a:lnTo>
                  <a:lnTo>
                    <a:pt x="5769" y="701543"/>
                  </a:lnTo>
                  <a:lnTo>
                    <a:pt x="1456" y="749385"/>
                  </a:lnTo>
                  <a:lnTo>
                    <a:pt x="0" y="797996"/>
                  </a:lnTo>
                  <a:lnTo>
                    <a:pt x="1456" y="846608"/>
                  </a:lnTo>
                  <a:lnTo>
                    <a:pt x="5769" y="894449"/>
                  </a:lnTo>
                  <a:lnTo>
                    <a:pt x="12856" y="941437"/>
                  </a:lnTo>
                  <a:lnTo>
                    <a:pt x="22633" y="987487"/>
                  </a:lnTo>
                  <a:lnTo>
                    <a:pt x="35016" y="1032517"/>
                  </a:lnTo>
                  <a:lnTo>
                    <a:pt x="49923" y="1076442"/>
                  </a:lnTo>
                  <a:lnTo>
                    <a:pt x="67269" y="1119180"/>
                  </a:lnTo>
                  <a:lnTo>
                    <a:pt x="86972" y="1160647"/>
                  </a:lnTo>
                  <a:lnTo>
                    <a:pt x="108947" y="1200760"/>
                  </a:lnTo>
                  <a:lnTo>
                    <a:pt x="133112" y="1239434"/>
                  </a:lnTo>
                  <a:lnTo>
                    <a:pt x="159382" y="1276587"/>
                  </a:lnTo>
                  <a:lnTo>
                    <a:pt x="187675" y="1312134"/>
                  </a:lnTo>
                  <a:lnTo>
                    <a:pt x="217906" y="1345994"/>
                  </a:lnTo>
                  <a:lnTo>
                    <a:pt x="249993" y="1378081"/>
                  </a:lnTo>
                  <a:lnTo>
                    <a:pt x="283852" y="1408313"/>
                  </a:lnTo>
                  <a:lnTo>
                    <a:pt x="319399" y="1436607"/>
                  </a:lnTo>
                  <a:lnTo>
                    <a:pt x="356551" y="1462877"/>
                  </a:lnTo>
                  <a:lnTo>
                    <a:pt x="395225" y="1487042"/>
                  </a:lnTo>
                  <a:lnTo>
                    <a:pt x="435337" y="1509018"/>
                  </a:lnTo>
                  <a:lnTo>
                    <a:pt x="476803" y="1528721"/>
                  </a:lnTo>
                  <a:lnTo>
                    <a:pt x="519541" y="1546068"/>
                  </a:lnTo>
                  <a:lnTo>
                    <a:pt x="563466" y="1560975"/>
                  </a:lnTo>
                  <a:lnTo>
                    <a:pt x="608495" y="1573359"/>
                  </a:lnTo>
                  <a:lnTo>
                    <a:pt x="654546" y="1583136"/>
                  </a:lnTo>
                  <a:lnTo>
                    <a:pt x="701533" y="1590223"/>
                  </a:lnTo>
                  <a:lnTo>
                    <a:pt x="749374" y="1594536"/>
                  </a:lnTo>
                  <a:lnTo>
                    <a:pt x="797986" y="1595993"/>
                  </a:lnTo>
                  <a:lnTo>
                    <a:pt x="846597" y="1594536"/>
                  </a:lnTo>
                  <a:lnTo>
                    <a:pt x="894439" y="1590223"/>
                  </a:lnTo>
                  <a:lnTo>
                    <a:pt x="941426" y="1583136"/>
                  </a:lnTo>
                  <a:lnTo>
                    <a:pt x="987476" y="1573359"/>
                  </a:lnTo>
                  <a:lnTo>
                    <a:pt x="1032506" y="1560975"/>
                  </a:lnTo>
                  <a:lnTo>
                    <a:pt x="1076432" y="1546068"/>
                  </a:lnTo>
                  <a:lnTo>
                    <a:pt x="1119170" y="1528721"/>
                  </a:lnTo>
                  <a:lnTo>
                    <a:pt x="1160637" y="1509018"/>
                  </a:lnTo>
                  <a:lnTo>
                    <a:pt x="1200749" y="1487042"/>
                  </a:lnTo>
                  <a:lnTo>
                    <a:pt x="1239423" y="1462877"/>
                  </a:lnTo>
                  <a:lnTo>
                    <a:pt x="1276576" y="1436607"/>
                  </a:lnTo>
                  <a:lnTo>
                    <a:pt x="1312124" y="1408313"/>
                  </a:lnTo>
                  <a:lnTo>
                    <a:pt x="1345983" y="1378081"/>
                  </a:lnTo>
                  <a:lnTo>
                    <a:pt x="1378071" y="1345994"/>
                  </a:lnTo>
                  <a:lnTo>
                    <a:pt x="1408303" y="1312134"/>
                  </a:lnTo>
                  <a:lnTo>
                    <a:pt x="1436596" y="1276587"/>
                  </a:lnTo>
                  <a:lnTo>
                    <a:pt x="1462867" y="1239434"/>
                  </a:lnTo>
                  <a:lnTo>
                    <a:pt x="1487032" y="1200760"/>
                  </a:lnTo>
                  <a:lnTo>
                    <a:pt x="1509008" y="1160647"/>
                  </a:lnTo>
                  <a:lnTo>
                    <a:pt x="1528711" y="1119180"/>
                  </a:lnTo>
                  <a:lnTo>
                    <a:pt x="1546057" y="1076442"/>
                  </a:lnTo>
                  <a:lnTo>
                    <a:pt x="1560964" y="1032517"/>
                  </a:lnTo>
                  <a:lnTo>
                    <a:pt x="1573348" y="987487"/>
                  </a:lnTo>
                  <a:lnTo>
                    <a:pt x="1583125" y="941437"/>
                  </a:lnTo>
                  <a:lnTo>
                    <a:pt x="1590213" y="894449"/>
                  </a:lnTo>
                  <a:lnTo>
                    <a:pt x="1594526" y="846608"/>
                  </a:lnTo>
                  <a:lnTo>
                    <a:pt x="1595982" y="797996"/>
                  </a:lnTo>
                  <a:lnTo>
                    <a:pt x="1594526" y="749385"/>
                  </a:lnTo>
                  <a:lnTo>
                    <a:pt x="1590213" y="701543"/>
                  </a:lnTo>
                  <a:lnTo>
                    <a:pt x="1583125" y="654556"/>
                  </a:lnTo>
                  <a:lnTo>
                    <a:pt x="1573348" y="608505"/>
                  </a:lnTo>
                  <a:lnTo>
                    <a:pt x="1560964" y="563476"/>
                  </a:lnTo>
                  <a:lnTo>
                    <a:pt x="1546057" y="519550"/>
                  </a:lnTo>
                  <a:lnTo>
                    <a:pt x="1528711" y="476812"/>
                  </a:lnTo>
                  <a:lnTo>
                    <a:pt x="1509008" y="435345"/>
                  </a:lnTo>
                  <a:lnTo>
                    <a:pt x="1487032" y="395233"/>
                  </a:lnTo>
                  <a:lnTo>
                    <a:pt x="1462867" y="356558"/>
                  </a:lnTo>
                  <a:lnTo>
                    <a:pt x="1436596" y="319406"/>
                  </a:lnTo>
                  <a:lnTo>
                    <a:pt x="1408303" y="283858"/>
                  </a:lnTo>
                  <a:lnTo>
                    <a:pt x="1378071" y="249998"/>
                  </a:lnTo>
                  <a:lnTo>
                    <a:pt x="1345983" y="217911"/>
                  </a:lnTo>
                  <a:lnTo>
                    <a:pt x="1312124" y="187679"/>
                  </a:lnTo>
                  <a:lnTo>
                    <a:pt x="1276576" y="159386"/>
                  </a:lnTo>
                  <a:lnTo>
                    <a:pt x="1239423" y="133115"/>
                  </a:lnTo>
                  <a:lnTo>
                    <a:pt x="1200749" y="108950"/>
                  </a:lnTo>
                  <a:lnTo>
                    <a:pt x="1160637" y="86974"/>
                  </a:lnTo>
                  <a:lnTo>
                    <a:pt x="1119170" y="67271"/>
                  </a:lnTo>
                  <a:lnTo>
                    <a:pt x="1076432" y="49924"/>
                  </a:lnTo>
                  <a:lnTo>
                    <a:pt x="1032506" y="35017"/>
                  </a:lnTo>
                  <a:lnTo>
                    <a:pt x="987476" y="22634"/>
                  </a:lnTo>
                  <a:lnTo>
                    <a:pt x="941426" y="12856"/>
                  </a:lnTo>
                  <a:lnTo>
                    <a:pt x="894439" y="5769"/>
                  </a:lnTo>
                  <a:lnTo>
                    <a:pt x="846597" y="1456"/>
                  </a:lnTo>
                  <a:lnTo>
                    <a:pt x="797986" y="0"/>
                  </a:lnTo>
                  <a:close/>
                </a:path>
              </a:pathLst>
            </a:custGeom>
            <a:solidFill>
              <a:srgbClr val="03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82240" y="8514951"/>
              <a:ext cx="151388" cy="1513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76726" y="8616640"/>
              <a:ext cx="151388" cy="1513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176721" y="8993502"/>
              <a:ext cx="151765" cy="294005"/>
            </a:xfrm>
            <a:custGeom>
              <a:avLst/>
              <a:gdLst/>
              <a:ahLst/>
              <a:cxnLst/>
              <a:rect l="l" t="t" r="r" b="b"/>
              <a:pathLst>
                <a:path w="151765" h="294004">
                  <a:moveTo>
                    <a:pt x="75694" y="0"/>
                  </a:moveTo>
                  <a:lnTo>
                    <a:pt x="46236" y="5950"/>
                  </a:lnTo>
                  <a:lnTo>
                    <a:pt x="22176" y="22176"/>
                  </a:lnTo>
                  <a:lnTo>
                    <a:pt x="5950" y="46236"/>
                  </a:lnTo>
                  <a:lnTo>
                    <a:pt x="0" y="75694"/>
                  </a:lnTo>
                  <a:lnTo>
                    <a:pt x="2204" y="93930"/>
                  </a:lnTo>
                  <a:lnTo>
                    <a:pt x="8473" y="110554"/>
                  </a:lnTo>
                  <a:lnTo>
                    <a:pt x="18181" y="124872"/>
                  </a:lnTo>
                  <a:lnTo>
                    <a:pt x="18288" y="125030"/>
                  </a:lnTo>
                  <a:lnTo>
                    <a:pt x="31129" y="136823"/>
                  </a:lnTo>
                  <a:lnTo>
                    <a:pt x="31129" y="293854"/>
                  </a:lnTo>
                  <a:lnTo>
                    <a:pt x="120436" y="293854"/>
                  </a:lnTo>
                  <a:lnTo>
                    <a:pt x="120436" y="136655"/>
                  </a:lnTo>
                  <a:lnTo>
                    <a:pt x="133210" y="124872"/>
                  </a:lnTo>
                  <a:lnTo>
                    <a:pt x="142887" y="110554"/>
                  </a:lnTo>
                  <a:lnTo>
                    <a:pt x="148333" y="96164"/>
                  </a:lnTo>
                  <a:lnTo>
                    <a:pt x="75516" y="96164"/>
                  </a:lnTo>
                  <a:lnTo>
                    <a:pt x="67147" y="94475"/>
                  </a:lnTo>
                  <a:lnTo>
                    <a:pt x="60314" y="89874"/>
                  </a:lnTo>
                  <a:lnTo>
                    <a:pt x="55708" y="83062"/>
                  </a:lnTo>
                  <a:lnTo>
                    <a:pt x="54019" y="74741"/>
                  </a:lnTo>
                  <a:lnTo>
                    <a:pt x="55708" y="66372"/>
                  </a:lnTo>
                  <a:lnTo>
                    <a:pt x="60314" y="59540"/>
                  </a:lnTo>
                  <a:lnTo>
                    <a:pt x="67147" y="54933"/>
                  </a:lnTo>
                  <a:lnTo>
                    <a:pt x="75516" y="53244"/>
                  </a:lnTo>
                  <a:lnTo>
                    <a:pt x="146854" y="53244"/>
                  </a:lnTo>
                  <a:lnTo>
                    <a:pt x="145438" y="46236"/>
                  </a:lnTo>
                  <a:lnTo>
                    <a:pt x="129215" y="22176"/>
                  </a:lnTo>
                  <a:lnTo>
                    <a:pt x="105155" y="5950"/>
                  </a:lnTo>
                  <a:lnTo>
                    <a:pt x="75694" y="0"/>
                  </a:lnTo>
                  <a:close/>
                </a:path>
                <a:path w="151765" h="294004">
                  <a:moveTo>
                    <a:pt x="146854" y="53244"/>
                  </a:moveTo>
                  <a:lnTo>
                    <a:pt x="75516" y="53244"/>
                  </a:lnTo>
                  <a:lnTo>
                    <a:pt x="83890" y="54933"/>
                  </a:lnTo>
                  <a:lnTo>
                    <a:pt x="90726" y="59540"/>
                  </a:lnTo>
                  <a:lnTo>
                    <a:pt x="95333" y="66372"/>
                  </a:lnTo>
                  <a:lnTo>
                    <a:pt x="97023" y="74741"/>
                  </a:lnTo>
                  <a:lnTo>
                    <a:pt x="95333" y="83062"/>
                  </a:lnTo>
                  <a:lnTo>
                    <a:pt x="90726" y="89874"/>
                  </a:lnTo>
                  <a:lnTo>
                    <a:pt x="83890" y="94475"/>
                  </a:lnTo>
                  <a:lnTo>
                    <a:pt x="75516" y="96164"/>
                  </a:lnTo>
                  <a:lnTo>
                    <a:pt x="148333" y="96164"/>
                  </a:lnTo>
                  <a:lnTo>
                    <a:pt x="149174" y="93930"/>
                  </a:lnTo>
                  <a:lnTo>
                    <a:pt x="151388" y="75694"/>
                  </a:lnTo>
                  <a:lnTo>
                    <a:pt x="146854" y="53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1323" y="8053443"/>
              <a:ext cx="151388" cy="1513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2129" y="8052446"/>
              <a:ext cx="151388" cy="1513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1213" y="8513954"/>
              <a:ext cx="151388" cy="1513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1839" y="8271489"/>
              <a:ext cx="74332" cy="743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1281" y="8271489"/>
              <a:ext cx="74332" cy="743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733621" y="7914836"/>
              <a:ext cx="1044575" cy="1325245"/>
            </a:xfrm>
            <a:custGeom>
              <a:avLst/>
              <a:gdLst/>
              <a:ahLst/>
              <a:cxnLst/>
              <a:rect l="l" t="t" r="r" b="b"/>
              <a:pathLst>
                <a:path w="1044575" h="1325245">
                  <a:moveTo>
                    <a:pt x="480339" y="909256"/>
                  </a:moveTo>
                  <a:lnTo>
                    <a:pt x="452335" y="901039"/>
                  </a:lnTo>
                  <a:lnTo>
                    <a:pt x="435648" y="894283"/>
                  </a:lnTo>
                  <a:lnTo>
                    <a:pt x="423659" y="885367"/>
                  </a:lnTo>
                  <a:lnTo>
                    <a:pt x="409752" y="870661"/>
                  </a:lnTo>
                  <a:lnTo>
                    <a:pt x="373811" y="945400"/>
                  </a:lnTo>
                  <a:lnTo>
                    <a:pt x="213296" y="1284630"/>
                  </a:lnTo>
                  <a:lnTo>
                    <a:pt x="282257" y="1325118"/>
                  </a:lnTo>
                  <a:lnTo>
                    <a:pt x="480339" y="909256"/>
                  </a:lnTo>
                  <a:close/>
                </a:path>
                <a:path w="1044575" h="1325245">
                  <a:moveTo>
                    <a:pt x="825893" y="1277912"/>
                  </a:moveTo>
                  <a:lnTo>
                    <a:pt x="666369" y="943686"/>
                  </a:lnTo>
                  <a:lnTo>
                    <a:pt x="630656" y="870038"/>
                  </a:lnTo>
                  <a:lnTo>
                    <a:pt x="616839" y="884542"/>
                  </a:lnTo>
                  <a:lnTo>
                    <a:pt x="604926" y="893330"/>
                  </a:lnTo>
                  <a:lnTo>
                    <a:pt x="588340" y="899985"/>
                  </a:lnTo>
                  <a:lnTo>
                    <a:pt x="560501" y="908075"/>
                  </a:lnTo>
                  <a:lnTo>
                    <a:pt x="757364" y="1317802"/>
                  </a:lnTo>
                  <a:lnTo>
                    <a:pt x="825893" y="1277912"/>
                  </a:lnTo>
                  <a:close/>
                </a:path>
                <a:path w="1044575" h="1325245">
                  <a:moveTo>
                    <a:pt x="939177" y="1203490"/>
                  </a:moveTo>
                  <a:lnTo>
                    <a:pt x="512762" y="313639"/>
                  </a:lnTo>
                  <a:lnTo>
                    <a:pt x="314236" y="744677"/>
                  </a:lnTo>
                  <a:lnTo>
                    <a:pt x="174510" y="1048842"/>
                  </a:lnTo>
                  <a:lnTo>
                    <a:pt x="104216" y="1203490"/>
                  </a:lnTo>
                  <a:lnTo>
                    <a:pt x="113753" y="1215694"/>
                  </a:lnTo>
                  <a:lnTo>
                    <a:pt x="123050" y="1224559"/>
                  </a:lnTo>
                  <a:lnTo>
                    <a:pt x="137604" y="1234363"/>
                  </a:lnTo>
                  <a:lnTo>
                    <a:pt x="162941" y="1249451"/>
                  </a:lnTo>
                  <a:lnTo>
                    <a:pt x="381266" y="797966"/>
                  </a:lnTo>
                  <a:lnTo>
                    <a:pt x="379945" y="792314"/>
                  </a:lnTo>
                  <a:lnTo>
                    <a:pt x="378396" y="776033"/>
                  </a:lnTo>
                  <a:lnTo>
                    <a:pt x="388924" y="715797"/>
                  </a:lnTo>
                  <a:lnTo>
                    <a:pt x="410464" y="668718"/>
                  </a:lnTo>
                  <a:lnTo>
                    <a:pt x="454037" y="645579"/>
                  </a:lnTo>
                  <a:lnTo>
                    <a:pt x="518617" y="500024"/>
                  </a:lnTo>
                  <a:lnTo>
                    <a:pt x="586803" y="644296"/>
                  </a:lnTo>
                  <a:lnTo>
                    <a:pt x="593509" y="648741"/>
                  </a:lnTo>
                  <a:lnTo>
                    <a:pt x="609790" y="661695"/>
                  </a:lnTo>
                  <a:lnTo>
                    <a:pt x="629894" y="682536"/>
                  </a:lnTo>
                  <a:lnTo>
                    <a:pt x="648093" y="710679"/>
                  </a:lnTo>
                  <a:lnTo>
                    <a:pt x="659726" y="735749"/>
                  </a:lnTo>
                  <a:lnTo>
                    <a:pt x="664527" y="753198"/>
                  </a:lnTo>
                  <a:lnTo>
                    <a:pt x="663359" y="771207"/>
                  </a:lnTo>
                  <a:lnTo>
                    <a:pt x="657021" y="797966"/>
                  </a:lnTo>
                  <a:lnTo>
                    <a:pt x="879170" y="1257122"/>
                  </a:lnTo>
                  <a:lnTo>
                    <a:pt x="939177" y="1203490"/>
                  </a:lnTo>
                  <a:close/>
                </a:path>
                <a:path w="1044575" h="1325245">
                  <a:moveTo>
                    <a:pt x="1044168" y="1090104"/>
                  </a:moveTo>
                  <a:lnTo>
                    <a:pt x="515289" y="0"/>
                  </a:lnTo>
                  <a:lnTo>
                    <a:pt x="262064" y="534746"/>
                  </a:lnTo>
                  <a:lnTo>
                    <a:pt x="85483" y="908761"/>
                  </a:lnTo>
                  <a:lnTo>
                    <a:pt x="0" y="1092187"/>
                  </a:lnTo>
                  <a:lnTo>
                    <a:pt x="7124" y="1108100"/>
                  </a:lnTo>
                  <a:lnTo>
                    <a:pt x="15113" y="1119771"/>
                  </a:lnTo>
                  <a:lnTo>
                    <a:pt x="29044" y="1132954"/>
                  </a:lnTo>
                  <a:lnTo>
                    <a:pt x="53975" y="1153375"/>
                  </a:lnTo>
                  <a:lnTo>
                    <a:pt x="514527" y="190855"/>
                  </a:lnTo>
                  <a:lnTo>
                    <a:pt x="586003" y="338467"/>
                  </a:lnTo>
                  <a:lnTo>
                    <a:pt x="744550" y="664692"/>
                  </a:lnTo>
                  <a:lnTo>
                    <a:pt x="906348" y="994625"/>
                  </a:lnTo>
                  <a:lnTo>
                    <a:pt x="987602" y="1153375"/>
                  </a:lnTo>
                  <a:lnTo>
                    <a:pt x="998499" y="1148181"/>
                  </a:lnTo>
                  <a:lnTo>
                    <a:pt x="1008024" y="1139863"/>
                  </a:lnTo>
                  <a:lnTo>
                    <a:pt x="1021473" y="1122476"/>
                  </a:lnTo>
                  <a:lnTo>
                    <a:pt x="1044168" y="109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126108" y="10811642"/>
            <a:ext cx="15659100" cy="0"/>
          </a:xfrm>
          <a:custGeom>
            <a:avLst/>
            <a:gdLst/>
            <a:ahLst/>
            <a:cxnLst/>
            <a:rect l="l" t="t" r="r" b="b"/>
            <a:pathLst>
              <a:path w="15659100">
                <a:moveTo>
                  <a:pt x="0" y="0"/>
                </a:moveTo>
                <a:lnTo>
                  <a:pt x="15658664" y="0"/>
                </a:lnTo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9210684" y="10408063"/>
            <a:ext cx="516890" cy="524510"/>
            <a:chOff x="19210684" y="10408063"/>
            <a:chExt cx="516890" cy="524510"/>
          </a:xfrm>
        </p:grpSpPr>
        <p:sp>
          <p:nvSpPr>
            <p:cNvPr id="30" name="object 30"/>
            <p:cNvSpPr/>
            <p:nvPr/>
          </p:nvSpPr>
          <p:spPr>
            <a:xfrm>
              <a:off x="19210680" y="10573467"/>
              <a:ext cx="516890" cy="358775"/>
            </a:xfrm>
            <a:custGeom>
              <a:avLst/>
              <a:gdLst/>
              <a:ahLst/>
              <a:cxnLst/>
              <a:rect l="l" t="t" r="r" b="b"/>
              <a:pathLst>
                <a:path w="516890" h="358775">
                  <a:moveTo>
                    <a:pt x="238404" y="320624"/>
                  </a:moveTo>
                  <a:lnTo>
                    <a:pt x="45923" y="320624"/>
                  </a:lnTo>
                  <a:lnTo>
                    <a:pt x="45923" y="584"/>
                  </a:lnTo>
                  <a:lnTo>
                    <a:pt x="0" y="584"/>
                  </a:lnTo>
                  <a:lnTo>
                    <a:pt x="0" y="320624"/>
                  </a:lnTo>
                  <a:lnTo>
                    <a:pt x="0" y="358724"/>
                  </a:lnTo>
                  <a:lnTo>
                    <a:pt x="238404" y="358724"/>
                  </a:lnTo>
                  <a:lnTo>
                    <a:pt x="238404" y="320624"/>
                  </a:lnTo>
                  <a:close/>
                </a:path>
                <a:path w="516890" h="358775">
                  <a:moveTo>
                    <a:pt x="516458" y="0"/>
                  </a:moveTo>
                  <a:lnTo>
                    <a:pt x="470547" y="0"/>
                  </a:lnTo>
                  <a:lnTo>
                    <a:pt x="470547" y="320040"/>
                  </a:lnTo>
                  <a:lnTo>
                    <a:pt x="278066" y="320040"/>
                  </a:lnTo>
                  <a:lnTo>
                    <a:pt x="278066" y="358140"/>
                  </a:lnTo>
                  <a:lnTo>
                    <a:pt x="516458" y="358140"/>
                  </a:lnTo>
                  <a:lnTo>
                    <a:pt x="516458" y="320040"/>
                  </a:lnTo>
                  <a:lnTo>
                    <a:pt x="516458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98053" y="10408063"/>
              <a:ext cx="342265" cy="334010"/>
            </a:xfrm>
            <a:custGeom>
              <a:avLst/>
              <a:gdLst/>
              <a:ahLst/>
              <a:cxnLst/>
              <a:rect l="l" t="t" r="r" b="b"/>
              <a:pathLst>
                <a:path w="342265" h="334009">
                  <a:moveTo>
                    <a:pt x="170863" y="0"/>
                  </a:moveTo>
                  <a:lnTo>
                    <a:pt x="125438" y="5955"/>
                  </a:lnTo>
                  <a:lnTo>
                    <a:pt x="84621" y="22763"/>
                  </a:lnTo>
                  <a:lnTo>
                    <a:pt x="50041" y="48834"/>
                  </a:lnTo>
                  <a:lnTo>
                    <a:pt x="23326" y="82580"/>
                  </a:lnTo>
                  <a:lnTo>
                    <a:pt x="6102" y="122411"/>
                  </a:lnTo>
                  <a:lnTo>
                    <a:pt x="0" y="166738"/>
                  </a:lnTo>
                  <a:lnTo>
                    <a:pt x="6102" y="211065"/>
                  </a:lnTo>
                  <a:lnTo>
                    <a:pt x="23326" y="250896"/>
                  </a:lnTo>
                  <a:lnTo>
                    <a:pt x="50041" y="284641"/>
                  </a:lnTo>
                  <a:lnTo>
                    <a:pt x="84621" y="310713"/>
                  </a:lnTo>
                  <a:lnTo>
                    <a:pt x="125438" y="327521"/>
                  </a:lnTo>
                  <a:lnTo>
                    <a:pt x="170863" y="333476"/>
                  </a:lnTo>
                  <a:lnTo>
                    <a:pt x="216285" y="327521"/>
                  </a:lnTo>
                  <a:lnTo>
                    <a:pt x="257101" y="310713"/>
                  </a:lnTo>
                  <a:lnTo>
                    <a:pt x="291682" y="284641"/>
                  </a:lnTo>
                  <a:lnTo>
                    <a:pt x="318399" y="250896"/>
                  </a:lnTo>
                  <a:lnTo>
                    <a:pt x="335624" y="211065"/>
                  </a:lnTo>
                  <a:lnTo>
                    <a:pt x="341727" y="166738"/>
                  </a:lnTo>
                  <a:lnTo>
                    <a:pt x="335624" y="122411"/>
                  </a:lnTo>
                  <a:lnTo>
                    <a:pt x="318399" y="82580"/>
                  </a:lnTo>
                  <a:lnTo>
                    <a:pt x="291682" y="48834"/>
                  </a:lnTo>
                  <a:lnTo>
                    <a:pt x="257101" y="22763"/>
                  </a:lnTo>
                  <a:lnTo>
                    <a:pt x="216285" y="5955"/>
                  </a:lnTo>
                  <a:lnTo>
                    <a:pt x="170863" y="0"/>
                  </a:lnTo>
                  <a:close/>
                </a:path>
              </a:pathLst>
            </a:custGeom>
            <a:solidFill>
              <a:srgbClr val="03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364251" y="10647564"/>
            <a:ext cx="2513330" cy="25327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PEU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XXXXXXXX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8309" y="555340"/>
            <a:ext cx="59118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0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ÍNDEX</a:t>
            </a:r>
            <a:endParaRPr sz="14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4410" y="555340"/>
            <a:ext cx="18351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EXEMPLE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6951" y="376951"/>
            <a:ext cx="19350355" cy="628650"/>
            <a:chOff x="376951" y="376951"/>
            <a:chExt cx="19350355" cy="628650"/>
          </a:xfrm>
        </p:grpSpPr>
        <p:sp>
          <p:nvSpPr>
            <p:cNvPr id="5" name="object 5"/>
            <p:cNvSpPr/>
            <p:nvPr/>
          </p:nvSpPr>
          <p:spPr>
            <a:xfrm>
              <a:off x="9779564" y="659748"/>
              <a:ext cx="544830" cy="0"/>
            </a:xfrm>
            <a:custGeom>
              <a:avLst/>
              <a:gdLst/>
              <a:ahLst/>
              <a:cxnLst/>
              <a:rect l="l" t="t" r="r" b="b"/>
              <a:pathLst>
                <a:path w="544829">
                  <a:moveTo>
                    <a:pt x="0" y="0"/>
                  </a:moveTo>
                  <a:lnTo>
                    <a:pt x="544486" y="0"/>
                  </a:lnTo>
                </a:path>
              </a:pathLst>
            </a:custGeom>
            <a:ln w="20941">
              <a:solidFill>
                <a:srgbClr val="DFE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187" y="382187"/>
              <a:ext cx="19340195" cy="617855"/>
            </a:xfrm>
            <a:custGeom>
              <a:avLst/>
              <a:gdLst/>
              <a:ahLst/>
              <a:cxnLst/>
              <a:rect l="l" t="t" r="r" b="b"/>
              <a:pathLst>
                <a:path w="19340195" h="617855">
                  <a:moveTo>
                    <a:pt x="308891" y="0"/>
                  </a:moveTo>
                  <a:lnTo>
                    <a:pt x="263246" y="3349"/>
                  </a:lnTo>
                  <a:lnTo>
                    <a:pt x="219680" y="13078"/>
                  </a:lnTo>
                  <a:lnTo>
                    <a:pt x="178672" y="28709"/>
                  </a:lnTo>
                  <a:lnTo>
                    <a:pt x="140698" y="49765"/>
                  </a:lnTo>
                  <a:lnTo>
                    <a:pt x="106237" y="75767"/>
                  </a:lnTo>
                  <a:lnTo>
                    <a:pt x="75767" y="106237"/>
                  </a:lnTo>
                  <a:lnTo>
                    <a:pt x="49765" y="140698"/>
                  </a:lnTo>
                  <a:lnTo>
                    <a:pt x="28709" y="178672"/>
                  </a:lnTo>
                  <a:lnTo>
                    <a:pt x="13078" y="219680"/>
                  </a:lnTo>
                  <a:lnTo>
                    <a:pt x="3349" y="263246"/>
                  </a:lnTo>
                  <a:lnTo>
                    <a:pt x="0" y="308891"/>
                  </a:lnTo>
                  <a:lnTo>
                    <a:pt x="3349" y="354535"/>
                  </a:lnTo>
                  <a:lnTo>
                    <a:pt x="13078" y="398101"/>
                  </a:lnTo>
                  <a:lnTo>
                    <a:pt x="28709" y="439110"/>
                  </a:lnTo>
                  <a:lnTo>
                    <a:pt x="49765" y="477083"/>
                  </a:lnTo>
                  <a:lnTo>
                    <a:pt x="75767" y="511544"/>
                  </a:lnTo>
                  <a:lnTo>
                    <a:pt x="106237" y="542015"/>
                  </a:lnTo>
                  <a:lnTo>
                    <a:pt x="140698" y="568016"/>
                  </a:lnTo>
                  <a:lnTo>
                    <a:pt x="178672" y="589072"/>
                  </a:lnTo>
                  <a:lnTo>
                    <a:pt x="219680" y="604703"/>
                  </a:lnTo>
                  <a:lnTo>
                    <a:pt x="263246" y="614432"/>
                  </a:lnTo>
                  <a:lnTo>
                    <a:pt x="308891" y="617782"/>
                  </a:lnTo>
                  <a:lnTo>
                    <a:pt x="19030834" y="617782"/>
                  </a:lnTo>
                  <a:lnTo>
                    <a:pt x="19076478" y="614432"/>
                  </a:lnTo>
                  <a:lnTo>
                    <a:pt x="19120044" y="604703"/>
                  </a:lnTo>
                  <a:lnTo>
                    <a:pt x="19161053" y="589072"/>
                  </a:lnTo>
                  <a:lnTo>
                    <a:pt x="19199026" y="568016"/>
                  </a:lnTo>
                  <a:lnTo>
                    <a:pt x="19233487" y="542015"/>
                  </a:lnTo>
                  <a:lnTo>
                    <a:pt x="19263958" y="511544"/>
                  </a:lnTo>
                  <a:lnTo>
                    <a:pt x="19289959" y="477083"/>
                  </a:lnTo>
                  <a:lnTo>
                    <a:pt x="19311015" y="439110"/>
                  </a:lnTo>
                  <a:lnTo>
                    <a:pt x="19326646" y="398101"/>
                  </a:lnTo>
                  <a:lnTo>
                    <a:pt x="19336376" y="354535"/>
                  </a:lnTo>
                  <a:lnTo>
                    <a:pt x="19339725" y="308891"/>
                  </a:lnTo>
                  <a:lnTo>
                    <a:pt x="19336376" y="263246"/>
                  </a:lnTo>
                  <a:lnTo>
                    <a:pt x="19326646" y="219680"/>
                  </a:lnTo>
                  <a:lnTo>
                    <a:pt x="19311015" y="178672"/>
                  </a:lnTo>
                  <a:lnTo>
                    <a:pt x="19289959" y="140698"/>
                  </a:lnTo>
                  <a:lnTo>
                    <a:pt x="19263958" y="106237"/>
                  </a:lnTo>
                  <a:lnTo>
                    <a:pt x="19233487" y="75767"/>
                  </a:lnTo>
                  <a:lnTo>
                    <a:pt x="19199026" y="49765"/>
                  </a:lnTo>
                  <a:lnTo>
                    <a:pt x="19161053" y="28709"/>
                  </a:lnTo>
                  <a:lnTo>
                    <a:pt x="19120044" y="13078"/>
                  </a:lnTo>
                  <a:lnTo>
                    <a:pt x="19076478" y="3349"/>
                  </a:lnTo>
                  <a:lnTo>
                    <a:pt x="19030834" y="0"/>
                  </a:lnTo>
                  <a:lnTo>
                    <a:pt x="308891" y="0"/>
                  </a:lnTo>
                  <a:close/>
                </a:path>
              </a:pathLst>
            </a:custGeom>
            <a:ln w="10470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97" y="493947"/>
              <a:ext cx="178821" cy="177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491" y="581053"/>
              <a:ext cx="137535" cy="195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807" y="583591"/>
              <a:ext cx="135744" cy="19082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8123" y="529367"/>
              <a:ext cx="572135" cy="245110"/>
            </a:xfrm>
            <a:custGeom>
              <a:avLst/>
              <a:gdLst/>
              <a:ahLst/>
              <a:cxnLst/>
              <a:rect l="l" t="t" r="r" b="b"/>
              <a:pathLst>
                <a:path w="572135" h="245109">
                  <a:moveTo>
                    <a:pt x="68783" y="0"/>
                  </a:moveTo>
                  <a:lnTo>
                    <a:pt x="46786" y="0"/>
                  </a:lnTo>
                  <a:lnTo>
                    <a:pt x="46786" y="27978"/>
                  </a:lnTo>
                  <a:lnTo>
                    <a:pt x="68783" y="27978"/>
                  </a:lnTo>
                  <a:lnTo>
                    <a:pt x="68783" y="0"/>
                  </a:lnTo>
                  <a:close/>
                </a:path>
                <a:path w="572135" h="245109">
                  <a:moveTo>
                    <a:pt x="115811" y="225971"/>
                  </a:moveTo>
                  <a:lnTo>
                    <a:pt x="68783" y="225971"/>
                  </a:lnTo>
                  <a:lnTo>
                    <a:pt x="68783" y="72301"/>
                  </a:lnTo>
                  <a:lnTo>
                    <a:pt x="68783" y="53251"/>
                  </a:lnTo>
                  <a:lnTo>
                    <a:pt x="0" y="53251"/>
                  </a:lnTo>
                  <a:lnTo>
                    <a:pt x="0" y="72301"/>
                  </a:lnTo>
                  <a:lnTo>
                    <a:pt x="46786" y="72301"/>
                  </a:lnTo>
                  <a:lnTo>
                    <a:pt x="46786" y="225971"/>
                  </a:lnTo>
                  <a:lnTo>
                    <a:pt x="0" y="225971"/>
                  </a:lnTo>
                  <a:lnTo>
                    <a:pt x="0" y="245046"/>
                  </a:lnTo>
                  <a:lnTo>
                    <a:pt x="115811" y="245046"/>
                  </a:lnTo>
                  <a:lnTo>
                    <a:pt x="115811" y="225971"/>
                  </a:lnTo>
                  <a:close/>
                </a:path>
                <a:path w="572135" h="245109">
                  <a:moveTo>
                    <a:pt x="274904" y="224409"/>
                  </a:moveTo>
                  <a:lnTo>
                    <a:pt x="174193" y="224409"/>
                  </a:lnTo>
                  <a:lnTo>
                    <a:pt x="174193" y="54229"/>
                  </a:lnTo>
                  <a:lnTo>
                    <a:pt x="150164" y="54229"/>
                  </a:lnTo>
                  <a:lnTo>
                    <a:pt x="150164" y="224409"/>
                  </a:lnTo>
                  <a:lnTo>
                    <a:pt x="150164" y="244729"/>
                  </a:lnTo>
                  <a:lnTo>
                    <a:pt x="274904" y="244729"/>
                  </a:lnTo>
                  <a:lnTo>
                    <a:pt x="274904" y="224409"/>
                  </a:lnTo>
                  <a:close/>
                </a:path>
                <a:path w="572135" h="245109">
                  <a:moveTo>
                    <a:pt x="420408" y="54546"/>
                  </a:moveTo>
                  <a:lnTo>
                    <a:pt x="396379" y="54546"/>
                  </a:lnTo>
                  <a:lnTo>
                    <a:pt x="396379" y="224726"/>
                  </a:lnTo>
                  <a:lnTo>
                    <a:pt x="295668" y="224726"/>
                  </a:lnTo>
                  <a:lnTo>
                    <a:pt x="295668" y="245046"/>
                  </a:lnTo>
                  <a:lnTo>
                    <a:pt x="420408" y="245046"/>
                  </a:lnTo>
                  <a:lnTo>
                    <a:pt x="420408" y="224726"/>
                  </a:lnTo>
                  <a:lnTo>
                    <a:pt x="420408" y="54546"/>
                  </a:lnTo>
                  <a:close/>
                </a:path>
                <a:path w="572135" h="245109">
                  <a:moveTo>
                    <a:pt x="524611" y="0"/>
                  </a:moveTo>
                  <a:lnTo>
                    <a:pt x="502615" y="0"/>
                  </a:lnTo>
                  <a:lnTo>
                    <a:pt x="502615" y="27978"/>
                  </a:lnTo>
                  <a:lnTo>
                    <a:pt x="524611" y="27978"/>
                  </a:lnTo>
                  <a:lnTo>
                    <a:pt x="524611" y="0"/>
                  </a:lnTo>
                  <a:close/>
                </a:path>
                <a:path w="572135" h="245109">
                  <a:moveTo>
                    <a:pt x="571639" y="225971"/>
                  </a:moveTo>
                  <a:lnTo>
                    <a:pt x="524598" y="225971"/>
                  </a:lnTo>
                  <a:lnTo>
                    <a:pt x="524598" y="72301"/>
                  </a:lnTo>
                  <a:lnTo>
                    <a:pt x="524598" y="53251"/>
                  </a:lnTo>
                  <a:lnTo>
                    <a:pt x="455841" y="53251"/>
                  </a:lnTo>
                  <a:lnTo>
                    <a:pt x="455841" y="72301"/>
                  </a:lnTo>
                  <a:lnTo>
                    <a:pt x="502615" y="72301"/>
                  </a:lnTo>
                  <a:lnTo>
                    <a:pt x="502615" y="225971"/>
                  </a:lnTo>
                  <a:lnTo>
                    <a:pt x="455841" y="225971"/>
                  </a:lnTo>
                  <a:lnTo>
                    <a:pt x="455841" y="245046"/>
                  </a:lnTo>
                  <a:lnTo>
                    <a:pt x="571639" y="245046"/>
                  </a:lnTo>
                  <a:lnTo>
                    <a:pt x="571639" y="225971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95" y="583595"/>
              <a:ext cx="153387" cy="19081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126108" y="10811642"/>
            <a:ext cx="15659100" cy="0"/>
          </a:xfrm>
          <a:custGeom>
            <a:avLst/>
            <a:gdLst/>
            <a:ahLst/>
            <a:cxnLst/>
            <a:rect l="l" t="t" r="r" b="b"/>
            <a:pathLst>
              <a:path w="15659100">
                <a:moveTo>
                  <a:pt x="0" y="0"/>
                </a:moveTo>
                <a:lnTo>
                  <a:pt x="15658664" y="0"/>
                </a:lnTo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18025" y="1265660"/>
            <a:ext cx="17642205" cy="8774430"/>
            <a:chOff x="1218025" y="1265660"/>
            <a:chExt cx="17642205" cy="8774430"/>
          </a:xfrm>
        </p:grpSpPr>
        <p:sp>
          <p:nvSpPr>
            <p:cNvPr id="14" name="object 14"/>
            <p:cNvSpPr/>
            <p:nvPr/>
          </p:nvSpPr>
          <p:spPr>
            <a:xfrm>
              <a:off x="1223423" y="1271057"/>
              <a:ext cx="17631410" cy="8763635"/>
            </a:xfrm>
            <a:custGeom>
              <a:avLst/>
              <a:gdLst/>
              <a:ahLst/>
              <a:cxnLst/>
              <a:rect l="l" t="t" r="r" b="b"/>
              <a:pathLst>
                <a:path w="17631410" h="8763635">
                  <a:moveTo>
                    <a:pt x="17254207" y="0"/>
                  </a:moveTo>
                  <a:lnTo>
                    <a:pt x="376951" y="0"/>
                  </a:ln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8386603"/>
                  </a:lnTo>
                  <a:lnTo>
                    <a:pt x="2937" y="8433886"/>
                  </a:lnTo>
                  <a:lnTo>
                    <a:pt x="11512" y="8479417"/>
                  </a:lnTo>
                  <a:lnTo>
                    <a:pt x="25373" y="8522842"/>
                  </a:lnTo>
                  <a:lnTo>
                    <a:pt x="44166" y="8563809"/>
                  </a:lnTo>
                  <a:lnTo>
                    <a:pt x="67537" y="8601962"/>
                  </a:lnTo>
                  <a:lnTo>
                    <a:pt x="95134" y="8636950"/>
                  </a:lnTo>
                  <a:lnTo>
                    <a:pt x="126604" y="8668420"/>
                  </a:lnTo>
                  <a:lnTo>
                    <a:pt x="161592" y="8696017"/>
                  </a:lnTo>
                  <a:lnTo>
                    <a:pt x="199746" y="8719388"/>
                  </a:lnTo>
                  <a:lnTo>
                    <a:pt x="240712" y="8738181"/>
                  </a:lnTo>
                  <a:lnTo>
                    <a:pt x="284137" y="8752042"/>
                  </a:lnTo>
                  <a:lnTo>
                    <a:pt x="329668" y="8760618"/>
                  </a:lnTo>
                  <a:lnTo>
                    <a:pt x="376951" y="8763555"/>
                  </a:lnTo>
                  <a:lnTo>
                    <a:pt x="17254207" y="8763555"/>
                  </a:lnTo>
                  <a:lnTo>
                    <a:pt x="17301491" y="8760618"/>
                  </a:lnTo>
                  <a:lnTo>
                    <a:pt x="17347022" y="8752042"/>
                  </a:lnTo>
                  <a:lnTo>
                    <a:pt x="17390447" y="8738181"/>
                  </a:lnTo>
                  <a:lnTo>
                    <a:pt x="17431413" y="8719388"/>
                  </a:lnTo>
                  <a:lnTo>
                    <a:pt x="17469567" y="8696017"/>
                  </a:lnTo>
                  <a:lnTo>
                    <a:pt x="17504555" y="8668420"/>
                  </a:lnTo>
                  <a:lnTo>
                    <a:pt x="17536024" y="8636950"/>
                  </a:lnTo>
                  <a:lnTo>
                    <a:pt x="17563621" y="8601962"/>
                  </a:lnTo>
                  <a:lnTo>
                    <a:pt x="17586993" y="8563809"/>
                  </a:lnTo>
                  <a:lnTo>
                    <a:pt x="17605786" y="8522842"/>
                  </a:lnTo>
                  <a:lnTo>
                    <a:pt x="17619646" y="8479417"/>
                  </a:lnTo>
                  <a:lnTo>
                    <a:pt x="17628222" y="8433886"/>
                  </a:lnTo>
                  <a:lnTo>
                    <a:pt x="17631159" y="8386603"/>
                  </a:lnTo>
                  <a:lnTo>
                    <a:pt x="17631159" y="376951"/>
                  </a:lnTo>
                  <a:lnTo>
                    <a:pt x="17628222" y="329668"/>
                  </a:lnTo>
                  <a:lnTo>
                    <a:pt x="17619646" y="284137"/>
                  </a:lnTo>
                  <a:lnTo>
                    <a:pt x="17605786" y="240712"/>
                  </a:lnTo>
                  <a:lnTo>
                    <a:pt x="17586993" y="199746"/>
                  </a:lnTo>
                  <a:lnTo>
                    <a:pt x="17563621" y="161592"/>
                  </a:lnTo>
                  <a:lnTo>
                    <a:pt x="17536024" y="126604"/>
                  </a:lnTo>
                  <a:lnTo>
                    <a:pt x="17504555" y="95134"/>
                  </a:lnTo>
                  <a:lnTo>
                    <a:pt x="17469567" y="67537"/>
                  </a:lnTo>
                  <a:lnTo>
                    <a:pt x="17431413" y="44166"/>
                  </a:lnTo>
                  <a:lnTo>
                    <a:pt x="17390447" y="25373"/>
                  </a:lnTo>
                  <a:lnTo>
                    <a:pt x="17347022" y="11512"/>
                  </a:lnTo>
                  <a:lnTo>
                    <a:pt x="17301491" y="2937"/>
                  </a:lnTo>
                  <a:lnTo>
                    <a:pt x="17254207" y="0"/>
                  </a:lnTo>
                  <a:close/>
                </a:path>
              </a:pathLst>
            </a:custGeom>
            <a:solidFill>
              <a:srgbClr val="F0F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3423" y="1271057"/>
              <a:ext cx="17631410" cy="8763635"/>
            </a:xfrm>
            <a:custGeom>
              <a:avLst/>
              <a:gdLst/>
              <a:ahLst/>
              <a:cxnLst/>
              <a:rect l="l" t="t" r="r" b="b"/>
              <a:pathLst>
                <a:path w="17631410" h="8763635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8386603"/>
                  </a:lnTo>
                  <a:lnTo>
                    <a:pt x="2937" y="8433886"/>
                  </a:lnTo>
                  <a:lnTo>
                    <a:pt x="11512" y="8479417"/>
                  </a:lnTo>
                  <a:lnTo>
                    <a:pt x="25373" y="8522842"/>
                  </a:lnTo>
                  <a:lnTo>
                    <a:pt x="44166" y="8563809"/>
                  </a:lnTo>
                  <a:lnTo>
                    <a:pt x="67537" y="8601962"/>
                  </a:lnTo>
                  <a:lnTo>
                    <a:pt x="95134" y="8636950"/>
                  </a:lnTo>
                  <a:lnTo>
                    <a:pt x="126604" y="8668420"/>
                  </a:lnTo>
                  <a:lnTo>
                    <a:pt x="161592" y="8696017"/>
                  </a:lnTo>
                  <a:lnTo>
                    <a:pt x="199746" y="8719388"/>
                  </a:lnTo>
                  <a:lnTo>
                    <a:pt x="240712" y="8738181"/>
                  </a:lnTo>
                  <a:lnTo>
                    <a:pt x="284137" y="8752042"/>
                  </a:lnTo>
                  <a:lnTo>
                    <a:pt x="329668" y="8760618"/>
                  </a:lnTo>
                  <a:lnTo>
                    <a:pt x="376951" y="8763555"/>
                  </a:lnTo>
                  <a:lnTo>
                    <a:pt x="17254207" y="8763555"/>
                  </a:lnTo>
                  <a:lnTo>
                    <a:pt x="17301491" y="8760618"/>
                  </a:lnTo>
                  <a:lnTo>
                    <a:pt x="17347022" y="8752042"/>
                  </a:lnTo>
                  <a:lnTo>
                    <a:pt x="17390447" y="8738181"/>
                  </a:lnTo>
                  <a:lnTo>
                    <a:pt x="17431413" y="8719388"/>
                  </a:lnTo>
                  <a:lnTo>
                    <a:pt x="17469567" y="8696017"/>
                  </a:lnTo>
                  <a:lnTo>
                    <a:pt x="17504555" y="8668420"/>
                  </a:lnTo>
                  <a:lnTo>
                    <a:pt x="17536024" y="8636950"/>
                  </a:lnTo>
                  <a:lnTo>
                    <a:pt x="17563621" y="8601962"/>
                  </a:lnTo>
                  <a:lnTo>
                    <a:pt x="17586993" y="8563809"/>
                  </a:lnTo>
                  <a:lnTo>
                    <a:pt x="17605786" y="8522842"/>
                  </a:lnTo>
                  <a:lnTo>
                    <a:pt x="17619646" y="8479417"/>
                  </a:lnTo>
                  <a:lnTo>
                    <a:pt x="17628222" y="8433886"/>
                  </a:lnTo>
                  <a:lnTo>
                    <a:pt x="17631159" y="8386603"/>
                  </a:lnTo>
                  <a:lnTo>
                    <a:pt x="17631159" y="376951"/>
                  </a:lnTo>
                  <a:lnTo>
                    <a:pt x="17628222" y="329668"/>
                  </a:lnTo>
                  <a:lnTo>
                    <a:pt x="17619646" y="284137"/>
                  </a:lnTo>
                  <a:lnTo>
                    <a:pt x="17605786" y="240712"/>
                  </a:lnTo>
                  <a:lnTo>
                    <a:pt x="17586993" y="199746"/>
                  </a:lnTo>
                  <a:lnTo>
                    <a:pt x="17563621" y="161592"/>
                  </a:lnTo>
                  <a:lnTo>
                    <a:pt x="17536024" y="126604"/>
                  </a:lnTo>
                  <a:lnTo>
                    <a:pt x="17504555" y="95134"/>
                  </a:lnTo>
                  <a:lnTo>
                    <a:pt x="17469567" y="67537"/>
                  </a:lnTo>
                  <a:lnTo>
                    <a:pt x="17431413" y="44166"/>
                  </a:lnTo>
                  <a:lnTo>
                    <a:pt x="17390447" y="25373"/>
                  </a:lnTo>
                  <a:lnTo>
                    <a:pt x="17347022" y="11512"/>
                  </a:lnTo>
                  <a:lnTo>
                    <a:pt x="17301491" y="2937"/>
                  </a:lnTo>
                  <a:lnTo>
                    <a:pt x="17254207" y="0"/>
                  </a:lnTo>
                  <a:lnTo>
                    <a:pt x="376951" y="0"/>
                  </a:lnTo>
                  <a:close/>
                </a:path>
              </a:pathLst>
            </a:custGeom>
            <a:ln w="1047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05802" y="1635614"/>
            <a:ext cx="15024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0" dirty="0">
                <a:solidFill>
                  <a:srgbClr val="262626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ÍNDEX</a:t>
            </a:r>
            <a:endParaRPr sz="38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8381" y="5257316"/>
            <a:ext cx="1344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Context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8381" y="6785542"/>
            <a:ext cx="17221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Objectius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05110" y="3324181"/>
            <a:ext cx="2475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Implementació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8381" y="8333244"/>
            <a:ext cx="28530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Flux</a:t>
            </a:r>
            <a:r>
              <a:rPr sz="2450" spc="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 </a:t>
            </a:r>
            <a:r>
              <a:rPr sz="245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de</a:t>
            </a:r>
            <a:r>
              <a:rPr sz="2450" spc="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 </a:t>
            </a: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treball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5110" y="5232814"/>
            <a:ext cx="17221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Seguretat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05110" y="8352091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Equip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05110" y="6677482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Integració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94429" y="1707686"/>
            <a:ext cx="3606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Sistema</a:t>
            </a:r>
            <a:r>
              <a:rPr sz="2450" spc="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 </a:t>
            </a:r>
            <a:r>
              <a:rPr sz="245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Multi-</a:t>
            </a: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Agent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499586" y="1707686"/>
            <a:ext cx="1533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Recursos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11081" y="2308450"/>
            <a:ext cx="17084675" cy="7402195"/>
            <a:chOff x="1511081" y="2308450"/>
            <a:chExt cx="17084675" cy="7402195"/>
          </a:xfrm>
        </p:grpSpPr>
        <p:sp>
          <p:nvSpPr>
            <p:cNvPr id="27" name="object 27"/>
            <p:cNvSpPr/>
            <p:nvPr/>
          </p:nvSpPr>
          <p:spPr>
            <a:xfrm>
              <a:off x="1511081" y="5873527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1081" y="7401314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17687" y="3940414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1081" y="8948910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17687" y="5848824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17687" y="8967722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17687" y="7293407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83646" y="9012100"/>
              <a:ext cx="635635" cy="645160"/>
            </a:xfrm>
            <a:custGeom>
              <a:avLst/>
              <a:gdLst/>
              <a:ahLst/>
              <a:cxnLst/>
              <a:rect l="l" t="t" r="r" b="b"/>
              <a:pathLst>
                <a:path w="635634" h="645159">
                  <a:moveTo>
                    <a:pt x="0" y="645163"/>
                  </a:moveTo>
                  <a:lnTo>
                    <a:pt x="635017" y="0"/>
                  </a:lnTo>
                </a:path>
              </a:pathLst>
            </a:custGeom>
            <a:ln w="83767">
              <a:solidFill>
                <a:srgbClr val="03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82620" y="8997366"/>
              <a:ext cx="645795" cy="671195"/>
            </a:xfrm>
            <a:custGeom>
              <a:avLst/>
              <a:gdLst/>
              <a:ahLst/>
              <a:cxnLst/>
              <a:rect l="l" t="t" r="r" b="b"/>
              <a:pathLst>
                <a:path w="645794" h="671195">
                  <a:moveTo>
                    <a:pt x="0" y="5047"/>
                  </a:moveTo>
                  <a:lnTo>
                    <a:pt x="595290" y="5047"/>
                  </a:lnTo>
                  <a:lnTo>
                    <a:pt x="624456" y="0"/>
                  </a:lnTo>
                  <a:lnTo>
                    <a:pt x="639433" y="2522"/>
                  </a:lnTo>
                  <a:lnTo>
                    <a:pt x="644951" y="16398"/>
                  </a:lnTo>
                  <a:lnTo>
                    <a:pt x="645739" y="45412"/>
                  </a:lnTo>
                  <a:lnTo>
                    <a:pt x="645739" y="671016"/>
                  </a:lnTo>
                </a:path>
              </a:pathLst>
            </a:custGeom>
            <a:ln w="83767">
              <a:solidFill>
                <a:srgbClr val="03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13905" y="2324156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8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19196" y="2324156"/>
              <a:ext cx="5076825" cy="0"/>
            </a:xfrm>
            <a:custGeom>
              <a:avLst/>
              <a:gdLst/>
              <a:ahLst/>
              <a:cxnLst/>
              <a:rect l="l" t="t" r="r" b="b"/>
              <a:pathLst>
                <a:path w="5076825">
                  <a:moveTo>
                    <a:pt x="0" y="0"/>
                  </a:moveTo>
                  <a:lnTo>
                    <a:pt x="5076295" y="0"/>
                  </a:lnTo>
                </a:path>
              </a:pathLst>
            </a:custGeom>
            <a:ln w="31412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98381" y="6058921"/>
            <a:ext cx="279019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Motivació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del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projecte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19379110" y="10437240"/>
            <a:ext cx="196215" cy="2404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</a:t>
            </a:fld>
            <a:endParaRPr spc="-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364251" y="10647564"/>
            <a:ext cx="2513330" cy="25327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PEU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XXXXXXXX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98381" y="7593953"/>
            <a:ext cx="3418204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Visió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Missió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del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Projecte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04900" y="4206831"/>
            <a:ext cx="2664460" cy="497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6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Metodologia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6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processos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d’aplicació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8381" y="9067625"/>
            <a:ext cx="379539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Seqüència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natural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d’orientació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04900" y="6041330"/>
            <a:ext cx="392112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Protecció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dades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privacitat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04900" y="9086473"/>
            <a:ext cx="3292475" cy="497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6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Professionals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responsables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del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projecte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04900" y="7486103"/>
            <a:ext cx="2287270" cy="497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6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Unificació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d’eines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actuals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futures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87238" y="6058921"/>
            <a:ext cx="15113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3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46413" y="7593953"/>
            <a:ext cx="65405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4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–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6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701631" y="4206831"/>
            <a:ext cx="90551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14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–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18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46413" y="9067625"/>
            <a:ext cx="65405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7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–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8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329884" y="6041330"/>
            <a:ext cx="27686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19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329884" y="9086473"/>
            <a:ext cx="27686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23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701631" y="7486103"/>
            <a:ext cx="90551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20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–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22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01204" y="2590414"/>
            <a:ext cx="253873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Arquitectura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Modular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06467" y="2590414"/>
            <a:ext cx="279019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Assignació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recursos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23586" y="2590414"/>
            <a:ext cx="77978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9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–</a:t>
            </a:r>
            <a:r>
              <a:rPr sz="1650" spc="-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13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331451" y="2590414"/>
            <a:ext cx="27686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5" dirty="0">
                <a:solidFill>
                  <a:srgbClr val="262626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24</a:t>
            </a:r>
            <a:endParaRPr sz="16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947986" y="555340"/>
            <a:ext cx="47815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0" dirty="0">
                <a:solidFill>
                  <a:srgbClr val="272727"/>
                </a:solidFill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2025</a:t>
            </a:r>
            <a:endParaRPr sz="1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5973" y="555340"/>
            <a:ext cx="104330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10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MOTIVACIÓ</a:t>
            </a:r>
            <a:endParaRPr sz="14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4416" y="555340"/>
            <a:ext cx="18351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EXEMPLE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2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79565" y="659748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86" y="0"/>
                </a:lnTo>
              </a:path>
            </a:pathLst>
          </a:custGeom>
          <a:ln w="20941">
            <a:solidFill>
              <a:srgbClr val="DFE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47986" y="555340"/>
            <a:ext cx="47815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0" dirty="0">
                <a:solidFill>
                  <a:srgbClr val="272727"/>
                </a:solidFill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2025</a:t>
            </a:r>
            <a:endParaRPr sz="1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6108" y="10811642"/>
            <a:ext cx="15659100" cy="0"/>
          </a:xfrm>
          <a:custGeom>
            <a:avLst/>
            <a:gdLst/>
            <a:ahLst/>
            <a:cxnLst/>
            <a:rect l="l" t="t" r="r" b="b"/>
            <a:pathLst>
              <a:path w="15659100">
                <a:moveTo>
                  <a:pt x="0" y="0"/>
                </a:moveTo>
                <a:lnTo>
                  <a:pt x="15658664" y="0"/>
                </a:lnTo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46905" y="1373961"/>
            <a:ext cx="11813540" cy="2766060"/>
            <a:chOff x="7046905" y="1373961"/>
            <a:chExt cx="11813540" cy="2766060"/>
          </a:xfrm>
        </p:grpSpPr>
        <p:sp>
          <p:nvSpPr>
            <p:cNvPr id="8" name="object 8"/>
            <p:cNvSpPr/>
            <p:nvPr/>
          </p:nvSpPr>
          <p:spPr>
            <a:xfrm>
              <a:off x="7052140" y="1379196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11425495" y="0"/>
                  </a:moveTo>
                  <a:lnTo>
                    <a:pt x="376951" y="0"/>
                  </a:ln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close/>
                </a:path>
              </a:pathLst>
            </a:custGeom>
            <a:solidFill>
              <a:srgbClr val="F0F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52140" y="1379196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lnTo>
                    <a:pt x="376951" y="0"/>
                  </a:lnTo>
                  <a:close/>
                </a:path>
              </a:pathLst>
            </a:custGeom>
            <a:ln w="1047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15891" y="1773082"/>
              <a:ext cx="1065530" cy="2366645"/>
            </a:xfrm>
            <a:custGeom>
              <a:avLst/>
              <a:gdLst/>
              <a:ahLst/>
              <a:cxnLst/>
              <a:rect l="l" t="t" r="r" b="b"/>
              <a:pathLst>
                <a:path w="1065529" h="2366645">
                  <a:moveTo>
                    <a:pt x="1065307" y="0"/>
                  </a:moveTo>
                  <a:lnTo>
                    <a:pt x="837042" y="0"/>
                  </a:lnTo>
                  <a:lnTo>
                    <a:pt x="822501" y="47033"/>
                  </a:lnTo>
                  <a:lnTo>
                    <a:pt x="806996" y="91775"/>
                  </a:lnTo>
                  <a:lnTo>
                    <a:pt x="790382" y="134253"/>
                  </a:lnTo>
                  <a:lnTo>
                    <a:pt x="772513" y="174492"/>
                  </a:lnTo>
                  <a:lnTo>
                    <a:pt x="753241" y="212517"/>
                  </a:lnTo>
                  <a:lnTo>
                    <a:pt x="732422" y="248354"/>
                  </a:lnTo>
                  <a:lnTo>
                    <a:pt x="709908" y="282028"/>
                  </a:lnTo>
                  <a:lnTo>
                    <a:pt x="685554" y="313565"/>
                  </a:lnTo>
                  <a:lnTo>
                    <a:pt x="659214" y="342992"/>
                  </a:lnTo>
                  <a:lnTo>
                    <a:pt x="630741" y="370332"/>
                  </a:lnTo>
                  <a:lnTo>
                    <a:pt x="599988" y="395613"/>
                  </a:lnTo>
                  <a:lnTo>
                    <a:pt x="566811" y="418859"/>
                  </a:lnTo>
                  <a:lnTo>
                    <a:pt x="531063" y="440096"/>
                  </a:lnTo>
                  <a:lnTo>
                    <a:pt x="492597" y="459350"/>
                  </a:lnTo>
                  <a:lnTo>
                    <a:pt x="451267" y="476646"/>
                  </a:lnTo>
                  <a:lnTo>
                    <a:pt x="406928" y="492011"/>
                  </a:lnTo>
                  <a:lnTo>
                    <a:pt x="359433" y="505469"/>
                  </a:lnTo>
                  <a:lnTo>
                    <a:pt x="308635" y="517046"/>
                  </a:lnTo>
                  <a:lnTo>
                    <a:pt x="254390" y="526768"/>
                  </a:lnTo>
                  <a:lnTo>
                    <a:pt x="196549" y="534661"/>
                  </a:lnTo>
                  <a:lnTo>
                    <a:pt x="134968" y="540749"/>
                  </a:lnTo>
                  <a:lnTo>
                    <a:pt x="69500" y="545059"/>
                  </a:lnTo>
                  <a:lnTo>
                    <a:pt x="0" y="547616"/>
                  </a:lnTo>
                  <a:lnTo>
                    <a:pt x="0" y="795347"/>
                  </a:lnTo>
                  <a:lnTo>
                    <a:pt x="68390" y="794599"/>
                  </a:lnTo>
                  <a:lnTo>
                    <a:pt x="133941" y="792413"/>
                  </a:lnTo>
                  <a:lnTo>
                    <a:pt x="196722" y="788879"/>
                  </a:lnTo>
                  <a:lnTo>
                    <a:pt x="256805" y="784086"/>
                  </a:lnTo>
                  <a:lnTo>
                    <a:pt x="314258" y="778121"/>
                  </a:lnTo>
                  <a:lnTo>
                    <a:pt x="369155" y="771076"/>
                  </a:lnTo>
                  <a:lnTo>
                    <a:pt x="421564" y="763037"/>
                  </a:lnTo>
                  <a:lnTo>
                    <a:pt x="471556" y="754094"/>
                  </a:lnTo>
                  <a:lnTo>
                    <a:pt x="519202" y="744337"/>
                  </a:lnTo>
                  <a:lnTo>
                    <a:pt x="564572" y="733853"/>
                  </a:lnTo>
                  <a:lnTo>
                    <a:pt x="607738" y="722732"/>
                  </a:lnTo>
                  <a:lnTo>
                    <a:pt x="648769" y="711063"/>
                  </a:lnTo>
                  <a:lnTo>
                    <a:pt x="687736" y="698934"/>
                  </a:lnTo>
                  <a:lnTo>
                    <a:pt x="724710" y="686435"/>
                  </a:lnTo>
                  <a:lnTo>
                    <a:pt x="792960" y="660681"/>
                  </a:lnTo>
                  <a:lnTo>
                    <a:pt x="796939" y="660681"/>
                  </a:lnTo>
                  <a:lnTo>
                    <a:pt x="796939" y="2366482"/>
                  </a:lnTo>
                  <a:lnTo>
                    <a:pt x="1065307" y="2366482"/>
                  </a:lnTo>
                  <a:lnTo>
                    <a:pt x="1065307" y="0"/>
                  </a:lnTo>
                  <a:close/>
                </a:path>
              </a:pathLst>
            </a:custGeom>
            <a:solidFill>
              <a:srgbClr val="268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046905" y="4321763"/>
            <a:ext cx="11813540" cy="2766060"/>
            <a:chOff x="7046905" y="4321763"/>
            <a:chExt cx="11813540" cy="2766060"/>
          </a:xfrm>
        </p:grpSpPr>
        <p:sp>
          <p:nvSpPr>
            <p:cNvPr id="12" name="object 12"/>
            <p:cNvSpPr/>
            <p:nvPr/>
          </p:nvSpPr>
          <p:spPr>
            <a:xfrm>
              <a:off x="7052140" y="4326999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11425495" y="0"/>
                  </a:moveTo>
                  <a:lnTo>
                    <a:pt x="376951" y="0"/>
                  </a:ln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close/>
                </a:path>
              </a:pathLst>
            </a:custGeom>
            <a:solidFill>
              <a:srgbClr val="F0F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52140" y="4326999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lnTo>
                    <a:pt x="376951" y="0"/>
                  </a:lnTo>
                  <a:close/>
                </a:path>
              </a:pathLst>
            </a:custGeom>
            <a:ln w="1047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25693" y="4760748"/>
              <a:ext cx="1874520" cy="2326640"/>
            </a:xfrm>
            <a:custGeom>
              <a:avLst/>
              <a:gdLst/>
              <a:ahLst/>
              <a:cxnLst/>
              <a:rect l="l" t="t" r="r" b="b"/>
              <a:pathLst>
                <a:path w="1874520" h="2326640">
                  <a:moveTo>
                    <a:pt x="937144" y="0"/>
                  </a:moveTo>
                  <a:lnTo>
                    <a:pt x="883389" y="852"/>
                  </a:lnTo>
                  <a:lnTo>
                    <a:pt x="831277" y="3412"/>
                  </a:lnTo>
                  <a:lnTo>
                    <a:pt x="780802" y="7680"/>
                  </a:lnTo>
                  <a:lnTo>
                    <a:pt x="731960" y="13657"/>
                  </a:lnTo>
                  <a:lnTo>
                    <a:pt x="684744" y="21344"/>
                  </a:lnTo>
                  <a:lnTo>
                    <a:pt x="639151" y="30743"/>
                  </a:lnTo>
                  <a:lnTo>
                    <a:pt x="595175" y="41854"/>
                  </a:lnTo>
                  <a:lnTo>
                    <a:pt x="552811" y="54680"/>
                  </a:lnTo>
                  <a:lnTo>
                    <a:pt x="512054" y="69220"/>
                  </a:lnTo>
                  <a:lnTo>
                    <a:pt x="472899" y="85477"/>
                  </a:lnTo>
                  <a:lnTo>
                    <a:pt x="435341" y="103452"/>
                  </a:lnTo>
                  <a:lnTo>
                    <a:pt x="399375" y="123145"/>
                  </a:lnTo>
                  <a:lnTo>
                    <a:pt x="364996" y="144558"/>
                  </a:lnTo>
                  <a:lnTo>
                    <a:pt x="332200" y="167692"/>
                  </a:lnTo>
                  <a:lnTo>
                    <a:pt x="300980" y="192549"/>
                  </a:lnTo>
                  <a:lnTo>
                    <a:pt x="271332" y="219129"/>
                  </a:lnTo>
                  <a:lnTo>
                    <a:pt x="243251" y="247434"/>
                  </a:lnTo>
                  <a:lnTo>
                    <a:pt x="216731" y="277465"/>
                  </a:lnTo>
                  <a:lnTo>
                    <a:pt x="191769" y="309223"/>
                  </a:lnTo>
                  <a:lnTo>
                    <a:pt x="168359" y="342709"/>
                  </a:lnTo>
                  <a:lnTo>
                    <a:pt x="146495" y="377925"/>
                  </a:lnTo>
                  <a:lnTo>
                    <a:pt x="126173" y="414871"/>
                  </a:lnTo>
                  <a:lnTo>
                    <a:pt x="107387" y="453549"/>
                  </a:lnTo>
                  <a:lnTo>
                    <a:pt x="90134" y="493961"/>
                  </a:lnTo>
                  <a:lnTo>
                    <a:pt x="74407" y="536107"/>
                  </a:lnTo>
                  <a:lnTo>
                    <a:pt x="60202" y="579988"/>
                  </a:lnTo>
                  <a:lnTo>
                    <a:pt x="47513" y="625606"/>
                  </a:lnTo>
                  <a:lnTo>
                    <a:pt x="36336" y="672961"/>
                  </a:lnTo>
                  <a:lnTo>
                    <a:pt x="26666" y="722056"/>
                  </a:lnTo>
                  <a:lnTo>
                    <a:pt x="18497" y="772892"/>
                  </a:lnTo>
                  <a:lnTo>
                    <a:pt x="11824" y="825468"/>
                  </a:lnTo>
                  <a:lnTo>
                    <a:pt x="6643" y="879787"/>
                  </a:lnTo>
                  <a:lnTo>
                    <a:pt x="2949" y="935851"/>
                  </a:lnTo>
                  <a:lnTo>
                    <a:pt x="736" y="993659"/>
                  </a:lnTo>
                  <a:lnTo>
                    <a:pt x="0" y="1053214"/>
                  </a:lnTo>
                  <a:lnTo>
                    <a:pt x="260306" y="1053214"/>
                  </a:lnTo>
                  <a:lnTo>
                    <a:pt x="262500" y="989292"/>
                  </a:lnTo>
                  <a:lnTo>
                    <a:pt x="266327" y="928245"/>
                  </a:lnTo>
                  <a:lnTo>
                    <a:pt x="271819" y="870044"/>
                  </a:lnTo>
                  <a:lnTo>
                    <a:pt x="279009" y="814658"/>
                  </a:lnTo>
                  <a:lnTo>
                    <a:pt x="287929" y="762057"/>
                  </a:lnTo>
                  <a:lnTo>
                    <a:pt x="298613" y="712212"/>
                  </a:lnTo>
                  <a:lnTo>
                    <a:pt x="311094" y="665091"/>
                  </a:lnTo>
                  <a:lnTo>
                    <a:pt x="325403" y="620665"/>
                  </a:lnTo>
                  <a:lnTo>
                    <a:pt x="341575" y="578904"/>
                  </a:lnTo>
                  <a:lnTo>
                    <a:pt x="359641" y="539778"/>
                  </a:lnTo>
                  <a:lnTo>
                    <a:pt x="379635" y="503256"/>
                  </a:lnTo>
                  <a:lnTo>
                    <a:pt x="401589" y="469308"/>
                  </a:lnTo>
                  <a:lnTo>
                    <a:pt x="425536" y="437905"/>
                  </a:lnTo>
                  <a:lnTo>
                    <a:pt x="451510" y="409016"/>
                  </a:lnTo>
                  <a:lnTo>
                    <a:pt x="479542" y="382611"/>
                  </a:lnTo>
                  <a:lnTo>
                    <a:pt x="509666" y="358660"/>
                  </a:lnTo>
                  <a:lnTo>
                    <a:pt x="541914" y="337133"/>
                  </a:lnTo>
                  <a:lnTo>
                    <a:pt x="576320" y="318000"/>
                  </a:lnTo>
                  <a:lnTo>
                    <a:pt x="612916" y="301231"/>
                  </a:lnTo>
                  <a:lnTo>
                    <a:pt x="651734" y="286795"/>
                  </a:lnTo>
                  <a:lnTo>
                    <a:pt x="692809" y="274663"/>
                  </a:lnTo>
                  <a:lnTo>
                    <a:pt x="736172" y="264804"/>
                  </a:lnTo>
                  <a:lnTo>
                    <a:pt x="781856" y="257188"/>
                  </a:lnTo>
                  <a:lnTo>
                    <a:pt x="829894" y="251786"/>
                  </a:lnTo>
                  <a:lnTo>
                    <a:pt x="880320" y="248566"/>
                  </a:lnTo>
                  <a:lnTo>
                    <a:pt x="933165" y="247500"/>
                  </a:lnTo>
                  <a:lnTo>
                    <a:pt x="989871" y="248711"/>
                  </a:lnTo>
                  <a:lnTo>
                    <a:pt x="1044036" y="252336"/>
                  </a:lnTo>
                  <a:lnTo>
                    <a:pt x="1095662" y="258359"/>
                  </a:lnTo>
                  <a:lnTo>
                    <a:pt x="1144751" y="266767"/>
                  </a:lnTo>
                  <a:lnTo>
                    <a:pt x="1191305" y="277543"/>
                  </a:lnTo>
                  <a:lnTo>
                    <a:pt x="1235326" y="290675"/>
                  </a:lnTo>
                  <a:lnTo>
                    <a:pt x="1276816" y="306148"/>
                  </a:lnTo>
                  <a:lnTo>
                    <a:pt x="1315776" y="323946"/>
                  </a:lnTo>
                  <a:lnTo>
                    <a:pt x="1352209" y="344055"/>
                  </a:lnTo>
                  <a:lnTo>
                    <a:pt x="1386116" y="366462"/>
                  </a:lnTo>
                  <a:lnTo>
                    <a:pt x="1417500" y="391150"/>
                  </a:lnTo>
                  <a:lnTo>
                    <a:pt x="1446362" y="418106"/>
                  </a:lnTo>
                  <a:lnTo>
                    <a:pt x="1472705" y="447316"/>
                  </a:lnTo>
                  <a:lnTo>
                    <a:pt x="1496529" y="478764"/>
                  </a:lnTo>
                  <a:lnTo>
                    <a:pt x="1517838" y="512436"/>
                  </a:lnTo>
                  <a:lnTo>
                    <a:pt x="1536632" y="548317"/>
                  </a:lnTo>
                  <a:lnTo>
                    <a:pt x="1552915" y="586394"/>
                  </a:lnTo>
                  <a:lnTo>
                    <a:pt x="1566687" y="626650"/>
                  </a:lnTo>
                  <a:lnTo>
                    <a:pt x="1577951" y="669073"/>
                  </a:lnTo>
                  <a:lnTo>
                    <a:pt x="1586708" y="713647"/>
                  </a:lnTo>
                  <a:lnTo>
                    <a:pt x="1592961" y="760357"/>
                  </a:lnTo>
                  <a:lnTo>
                    <a:pt x="1596712" y="809190"/>
                  </a:lnTo>
                  <a:lnTo>
                    <a:pt x="1597961" y="860130"/>
                  </a:lnTo>
                  <a:lnTo>
                    <a:pt x="1597086" y="904734"/>
                  </a:lnTo>
                  <a:lnTo>
                    <a:pt x="1594373" y="947793"/>
                  </a:lnTo>
                  <a:lnTo>
                    <a:pt x="1589690" y="989549"/>
                  </a:lnTo>
                  <a:lnTo>
                    <a:pt x="1582905" y="1030245"/>
                  </a:lnTo>
                  <a:lnTo>
                    <a:pt x="1573887" y="1070121"/>
                  </a:lnTo>
                  <a:lnTo>
                    <a:pt x="1562504" y="1109419"/>
                  </a:lnTo>
                  <a:lnTo>
                    <a:pt x="1548624" y="1148380"/>
                  </a:lnTo>
                  <a:lnTo>
                    <a:pt x="1532115" y="1187246"/>
                  </a:lnTo>
                  <a:lnTo>
                    <a:pt x="1512846" y="1226259"/>
                  </a:lnTo>
                  <a:lnTo>
                    <a:pt x="1490685" y="1265660"/>
                  </a:lnTo>
                  <a:lnTo>
                    <a:pt x="1465500" y="1305691"/>
                  </a:lnTo>
                  <a:lnTo>
                    <a:pt x="1437160" y="1346593"/>
                  </a:lnTo>
                  <a:lnTo>
                    <a:pt x="1405532" y="1388608"/>
                  </a:lnTo>
                  <a:lnTo>
                    <a:pt x="1370485" y="1431976"/>
                  </a:lnTo>
                  <a:lnTo>
                    <a:pt x="1331887" y="1476941"/>
                  </a:lnTo>
                  <a:lnTo>
                    <a:pt x="1289607" y="1523743"/>
                  </a:lnTo>
                  <a:lnTo>
                    <a:pt x="1243512" y="1572623"/>
                  </a:lnTo>
                  <a:lnTo>
                    <a:pt x="1193471" y="1623824"/>
                  </a:lnTo>
                  <a:lnTo>
                    <a:pt x="520612" y="2326620"/>
                  </a:lnTo>
                  <a:lnTo>
                    <a:pt x="873167" y="2326620"/>
                  </a:lnTo>
                  <a:lnTo>
                    <a:pt x="1441736" y="1737151"/>
                  </a:lnTo>
                  <a:lnTo>
                    <a:pt x="1487708" y="1690529"/>
                  </a:lnTo>
                  <a:lnTo>
                    <a:pt x="1530740" y="1644973"/>
                  </a:lnTo>
                  <a:lnTo>
                    <a:pt x="1570893" y="1600354"/>
                  </a:lnTo>
                  <a:lnTo>
                    <a:pt x="1608230" y="1556543"/>
                  </a:lnTo>
                  <a:lnTo>
                    <a:pt x="1642816" y="1513410"/>
                  </a:lnTo>
                  <a:lnTo>
                    <a:pt x="1674713" y="1470827"/>
                  </a:lnTo>
                  <a:lnTo>
                    <a:pt x="1703984" y="1428665"/>
                  </a:lnTo>
                  <a:lnTo>
                    <a:pt x="1730692" y="1386794"/>
                  </a:lnTo>
                  <a:lnTo>
                    <a:pt x="1754901" y="1345086"/>
                  </a:lnTo>
                  <a:lnTo>
                    <a:pt x="1776673" y="1303411"/>
                  </a:lnTo>
                  <a:lnTo>
                    <a:pt x="1796072" y="1261641"/>
                  </a:lnTo>
                  <a:lnTo>
                    <a:pt x="1813161" y="1219647"/>
                  </a:lnTo>
                  <a:lnTo>
                    <a:pt x="1828004" y="1177299"/>
                  </a:lnTo>
                  <a:lnTo>
                    <a:pt x="1840662" y="1134469"/>
                  </a:lnTo>
                  <a:lnTo>
                    <a:pt x="1851200" y="1091027"/>
                  </a:lnTo>
                  <a:lnTo>
                    <a:pt x="1859680" y="1046845"/>
                  </a:lnTo>
                  <a:lnTo>
                    <a:pt x="1866166" y="1001793"/>
                  </a:lnTo>
                  <a:lnTo>
                    <a:pt x="1870720" y="955743"/>
                  </a:lnTo>
                  <a:lnTo>
                    <a:pt x="1873407" y="908565"/>
                  </a:lnTo>
                  <a:lnTo>
                    <a:pt x="1874288" y="860130"/>
                  </a:lnTo>
                  <a:lnTo>
                    <a:pt x="1873327" y="809670"/>
                  </a:lnTo>
                  <a:lnTo>
                    <a:pt x="1870452" y="760578"/>
                  </a:lnTo>
                  <a:lnTo>
                    <a:pt x="1865669" y="712869"/>
                  </a:lnTo>
                  <a:lnTo>
                    <a:pt x="1858989" y="666559"/>
                  </a:lnTo>
                  <a:lnTo>
                    <a:pt x="1850421" y="621663"/>
                  </a:lnTo>
                  <a:lnTo>
                    <a:pt x="1839972" y="578195"/>
                  </a:lnTo>
                  <a:lnTo>
                    <a:pt x="1827651" y="536173"/>
                  </a:lnTo>
                  <a:lnTo>
                    <a:pt x="1813468" y="495610"/>
                  </a:lnTo>
                  <a:lnTo>
                    <a:pt x="1797432" y="456523"/>
                  </a:lnTo>
                  <a:lnTo>
                    <a:pt x="1779550" y="418926"/>
                  </a:lnTo>
                  <a:lnTo>
                    <a:pt x="1759832" y="382836"/>
                  </a:lnTo>
                  <a:lnTo>
                    <a:pt x="1738287" y="348266"/>
                  </a:lnTo>
                  <a:lnTo>
                    <a:pt x="1714923" y="315234"/>
                  </a:lnTo>
                  <a:lnTo>
                    <a:pt x="1689749" y="283753"/>
                  </a:lnTo>
                  <a:lnTo>
                    <a:pt x="1662775" y="253840"/>
                  </a:lnTo>
                  <a:lnTo>
                    <a:pt x="1634007" y="225510"/>
                  </a:lnTo>
                  <a:lnTo>
                    <a:pt x="1603457" y="198777"/>
                  </a:lnTo>
                  <a:lnTo>
                    <a:pt x="1571131" y="173658"/>
                  </a:lnTo>
                  <a:lnTo>
                    <a:pt x="1537040" y="150168"/>
                  </a:lnTo>
                  <a:lnTo>
                    <a:pt x="1501191" y="128322"/>
                  </a:lnTo>
                  <a:lnTo>
                    <a:pt x="1463594" y="108136"/>
                  </a:lnTo>
                  <a:lnTo>
                    <a:pt x="1424257" y="89624"/>
                  </a:lnTo>
                  <a:lnTo>
                    <a:pt x="1383190" y="72803"/>
                  </a:lnTo>
                  <a:lnTo>
                    <a:pt x="1340400" y="57687"/>
                  </a:lnTo>
                  <a:lnTo>
                    <a:pt x="1295898" y="44292"/>
                  </a:lnTo>
                  <a:lnTo>
                    <a:pt x="1249690" y="32633"/>
                  </a:lnTo>
                  <a:lnTo>
                    <a:pt x="1201787" y="22725"/>
                  </a:lnTo>
                  <a:lnTo>
                    <a:pt x="1152197" y="14585"/>
                  </a:lnTo>
                  <a:lnTo>
                    <a:pt x="1100929" y="8227"/>
                  </a:lnTo>
                  <a:lnTo>
                    <a:pt x="1047992" y="3666"/>
                  </a:lnTo>
                  <a:lnTo>
                    <a:pt x="993394" y="919"/>
                  </a:lnTo>
                  <a:lnTo>
                    <a:pt x="937144" y="0"/>
                  </a:lnTo>
                  <a:close/>
                </a:path>
              </a:pathLst>
            </a:custGeom>
            <a:solidFill>
              <a:srgbClr val="268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046905" y="7274237"/>
            <a:ext cx="11813540" cy="2766060"/>
            <a:chOff x="7046905" y="7274237"/>
            <a:chExt cx="11813540" cy="2766060"/>
          </a:xfrm>
        </p:grpSpPr>
        <p:sp>
          <p:nvSpPr>
            <p:cNvPr id="16" name="object 16"/>
            <p:cNvSpPr/>
            <p:nvPr/>
          </p:nvSpPr>
          <p:spPr>
            <a:xfrm>
              <a:off x="7052140" y="7279472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11425495" y="0"/>
                  </a:moveTo>
                  <a:lnTo>
                    <a:pt x="376951" y="0"/>
                  </a:ln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close/>
                </a:path>
              </a:pathLst>
            </a:custGeom>
            <a:solidFill>
              <a:srgbClr val="F0F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52140" y="7279472"/>
              <a:ext cx="11802745" cy="2755265"/>
            </a:xfrm>
            <a:custGeom>
              <a:avLst/>
              <a:gdLst/>
              <a:ahLst/>
              <a:cxnLst/>
              <a:rect l="l" t="t" r="r" b="b"/>
              <a:pathLst>
                <a:path w="11802744" h="2755265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0" y="2378189"/>
                  </a:lnTo>
                  <a:lnTo>
                    <a:pt x="2937" y="2425472"/>
                  </a:lnTo>
                  <a:lnTo>
                    <a:pt x="11512" y="2471003"/>
                  </a:lnTo>
                  <a:lnTo>
                    <a:pt x="25373" y="2514429"/>
                  </a:lnTo>
                  <a:lnTo>
                    <a:pt x="44166" y="2555395"/>
                  </a:lnTo>
                  <a:lnTo>
                    <a:pt x="67537" y="2593548"/>
                  </a:lnTo>
                  <a:lnTo>
                    <a:pt x="95134" y="2628537"/>
                  </a:lnTo>
                  <a:lnTo>
                    <a:pt x="126604" y="2660006"/>
                  </a:lnTo>
                  <a:lnTo>
                    <a:pt x="161592" y="2687603"/>
                  </a:lnTo>
                  <a:lnTo>
                    <a:pt x="199746" y="2710974"/>
                  </a:lnTo>
                  <a:lnTo>
                    <a:pt x="240712" y="2729767"/>
                  </a:lnTo>
                  <a:lnTo>
                    <a:pt x="284137" y="2743628"/>
                  </a:lnTo>
                  <a:lnTo>
                    <a:pt x="329668" y="2752204"/>
                  </a:lnTo>
                  <a:lnTo>
                    <a:pt x="376951" y="2755141"/>
                  </a:lnTo>
                  <a:lnTo>
                    <a:pt x="11425495" y="2755141"/>
                  </a:lnTo>
                  <a:lnTo>
                    <a:pt x="11472778" y="2752204"/>
                  </a:lnTo>
                  <a:lnTo>
                    <a:pt x="11518309" y="2743628"/>
                  </a:lnTo>
                  <a:lnTo>
                    <a:pt x="11561734" y="2729767"/>
                  </a:lnTo>
                  <a:lnTo>
                    <a:pt x="11602700" y="2710974"/>
                  </a:lnTo>
                  <a:lnTo>
                    <a:pt x="11640854" y="2687603"/>
                  </a:lnTo>
                  <a:lnTo>
                    <a:pt x="11675842" y="2660006"/>
                  </a:lnTo>
                  <a:lnTo>
                    <a:pt x="11707311" y="2628537"/>
                  </a:lnTo>
                  <a:lnTo>
                    <a:pt x="11734908" y="2593548"/>
                  </a:lnTo>
                  <a:lnTo>
                    <a:pt x="11758280" y="2555395"/>
                  </a:lnTo>
                  <a:lnTo>
                    <a:pt x="11777073" y="2514429"/>
                  </a:lnTo>
                  <a:lnTo>
                    <a:pt x="11790934" y="2471003"/>
                  </a:lnTo>
                  <a:lnTo>
                    <a:pt x="11799509" y="2425472"/>
                  </a:lnTo>
                  <a:lnTo>
                    <a:pt x="11802446" y="2378189"/>
                  </a:lnTo>
                  <a:lnTo>
                    <a:pt x="11802446" y="376951"/>
                  </a:lnTo>
                  <a:lnTo>
                    <a:pt x="11799509" y="329668"/>
                  </a:lnTo>
                  <a:lnTo>
                    <a:pt x="11790934" y="284137"/>
                  </a:lnTo>
                  <a:lnTo>
                    <a:pt x="11777073" y="240712"/>
                  </a:lnTo>
                  <a:lnTo>
                    <a:pt x="11758280" y="199746"/>
                  </a:lnTo>
                  <a:lnTo>
                    <a:pt x="11734908" y="161592"/>
                  </a:lnTo>
                  <a:lnTo>
                    <a:pt x="11707311" y="126604"/>
                  </a:lnTo>
                  <a:lnTo>
                    <a:pt x="11675842" y="95134"/>
                  </a:lnTo>
                  <a:lnTo>
                    <a:pt x="11640854" y="67537"/>
                  </a:lnTo>
                  <a:lnTo>
                    <a:pt x="11602700" y="44166"/>
                  </a:lnTo>
                  <a:lnTo>
                    <a:pt x="11561734" y="25373"/>
                  </a:lnTo>
                  <a:lnTo>
                    <a:pt x="11518309" y="11512"/>
                  </a:lnTo>
                  <a:lnTo>
                    <a:pt x="11472778" y="2937"/>
                  </a:lnTo>
                  <a:lnTo>
                    <a:pt x="11425495" y="0"/>
                  </a:lnTo>
                  <a:lnTo>
                    <a:pt x="376951" y="0"/>
                  </a:lnTo>
                  <a:close/>
                </a:path>
              </a:pathLst>
            </a:custGeom>
            <a:ln w="1047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84583" y="7695446"/>
              <a:ext cx="1930400" cy="2344420"/>
            </a:xfrm>
            <a:custGeom>
              <a:avLst/>
              <a:gdLst/>
              <a:ahLst/>
              <a:cxnLst/>
              <a:rect l="l" t="t" r="r" b="b"/>
              <a:pathLst>
                <a:path w="1930400" h="2344420">
                  <a:moveTo>
                    <a:pt x="933060" y="0"/>
                  </a:moveTo>
                  <a:lnTo>
                    <a:pt x="881888" y="778"/>
                  </a:lnTo>
                  <a:lnTo>
                    <a:pt x="832040" y="3119"/>
                  </a:lnTo>
                  <a:lnTo>
                    <a:pt x="783528" y="7033"/>
                  </a:lnTo>
                  <a:lnTo>
                    <a:pt x="736362" y="12530"/>
                  </a:lnTo>
                  <a:lnTo>
                    <a:pt x="690552" y="19621"/>
                  </a:lnTo>
                  <a:lnTo>
                    <a:pt x="646110" y="28315"/>
                  </a:lnTo>
                  <a:lnTo>
                    <a:pt x="603045" y="38622"/>
                  </a:lnTo>
                  <a:lnTo>
                    <a:pt x="561370" y="50553"/>
                  </a:lnTo>
                  <a:lnTo>
                    <a:pt x="521093" y="64117"/>
                  </a:lnTo>
                  <a:lnTo>
                    <a:pt x="482227" y="79325"/>
                  </a:lnTo>
                  <a:lnTo>
                    <a:pt x="444781" y="96187"/>
                  </a:lnTo>
                  <a:lnTo>
                    <a:pt x="408766" y="114713"/>
                  </a:lnTo>
                  <a:lnTo>
                    <a:pt x="374193" y="134913"/>
                  </a:lnTo>
                  <a:lnTo>
                    <a:pt x="341073" y="156796"/>
                  </a:lnTo>
                  <a:lnTo>
                    <a:pt x="309416" y="180374"/>
                  </a:lnTo>
                  <a:lnTo>
                    <a:pt x="279233" y="205656"/>
                  </a:lnTo>
                  <a:lnTo>
                    <a:pt x="250535" y="232653"/>
                  </a:lnTo>
                  <a:lnTo>
                    <a:pt x="223332" y="261374"/>
                  </a:lnTo>
                  <a:lnTo>
                    <a:pt x="197635" y="291829"/>
                  </a:lnTo>
                  <a:lnTo>
                    <a:pt x="173455" y="324029"/>
                  </a:lnTo>
                  <a:lnTo>
                    <a:pt x="150802" y="357983"/>
                  </a:lnTo>
                  <a:lnTo>
                    <a:pt x="129687" y="393702"/>
                  </a:lnTo>
                  <a:lnTo>
                    <a:pt x="110121" y="431197"/>
                  </a:lnTo>
                  <a:lnTo>
                    <a:pt x="92113" y="470476"/>
                  </a:lnTo>
                  <a:lnTo>
                    <a:pt x="75676" y="511550"/>
                  </a:lnTo>
                  <a:lnTo>
                    <a:pt x="60820" y="554429"/>
                  </a:lnTo>
                  <a:lnTo>
                    <a:pt x="47554" y="599123"/>
                  </a:lnTo>
                  <a:lnTo>
                    <a:pt x="35891" y="645643"/>
                  </a:lnTo>
                  <a:lnTo>
                    <a:pt x="25841" y="693998"/>
                  </a:lnTo>
                  <a:lnTo>
                    <a:pt x="17413" y="744198"/>
                  </a:lnTo>
                  <a:lnTo>
                    <a:pt x="10620" y="796254"/>
                  </a:lnTo>
                  <a:lnTo>
                    <a:pt x="5471" y="850176"/>
                  </a:lnTo>
                  <a:lnTo>
                    <a:pt x="1978" y="905973"/>
                  </a:lnTo>
                  <a:lnTo>
                    <a:pt x="150" y="963656"/>
                  </a:lnTo>
                  <a:lnTo>
                    <a:pt x="0" y="1023235"/>
                  </a:lnTo>
                  <a:lnTo>
                    <a:pt x="264285" y="1023235"/>
                  </a:lnTo>
                  <a:lnTo>
                    <a:pt x="266598" y="957633"/>
                  </a:lnTo>
                  <a:lnTo>
                    <a:pt x="270762" y="895452"/>
                  </a:lnTo>
                  <a:lnTo>
                    <a:pt x="276780" y="836623"/>
                  </a:lnTo>
                  <a:lnTo>
                    <a:pt x="284653" y="781078"/>
                  </a:lnTo>
                  <a:lnTo>
                    <a:pt x="294385" y="728746"/>
                  </a:lnTo>
                  <a:lnTo>
                    <a:pt x="305978" y="679559"/>
                  </a:lnTo>
                  <a:lnTo>
                    <a:pt x="319436" y="633447"/>
                  </a:lnTo>
                  <a:lnTo>
                    <a:pt x="334761" y="590341"/>
                  </a:lnTo>
                  <a:lnTo>
                    <a:pt x="351955" y="550171"/>
                  </a:lnTo>
                  <a:lnTo>
                    <a:pt x="371023" y="512869"/>
                  </a:lnTo>
                  <a:lnTo>
                    <a:pt x="391965" y="478364"/>
                  </a:lnTo>
                  <a:lnTo>
                    <a:pt x="414787" y="446588"/>
                  </a:lnTo>
                  <a:lnTo>
                    <a:pt x="439489" y="417471"/>
                  </a:lnTo>
                  <a:lnTo>
                    <a:pt x="494547" y="366937"/>
                  </a:lnTo>
                  <a:lnTo>
                    <a:pt x="557164" y="326209"/>
                  </a:lnTo>
                  <a:lnTo>
                    <a:pt x="627360" y="294730"/>
                  </a:lnTo>
                  <a:lnTo>
                    <a:pt x="665307" y="282287"/>
                  </a:lnTo>
                  <a:lnTo>
                    <a:pt x="705158" y="271948"/>
                  </a:lnTo>
                  <a:lnTo>
                    <a:pt x="746915" y="263644"/>
                  </a:lnTo>
                  <a:lnTo>
                    <a:pt x="790581" y="257306"/>
                  </a:lnTo>
                  <a:lnTo>
                    <a:pt x="836159" y="252865"/>
                  </a:lnTo>
                  <a:lnTo>
                    <a:pt x="883651" y="250251"/>
                  </a:lnTo>
                  <a:lnTo>
                    <a:pt x="933060" y="249395"/>
                  </a:lnTo>
                  <a:lnTo>
                    <a:pt x="990298" y="250524"/>
                  </a:lnTo>
                  <a:lnTo>
                    <a:pt x="1044991" y="253915"/>
                  </a:lnTo>
                  <a:lnTo>
                    <a:pt x="1097141" y="259577"/>
                  </a:lnTo>
                  <a:lnTo>
                    <a:pt x="1146747" y="267519"/>
                  </a:lnTo>
                  <a:lnTo>
                    <a:pt x="1193809" y="277748"/>
                  </a:lnTo>
                  <a:lnTo>
                    <a:pt x="1238327" y="290274"/>
                  </a:lnTo>
                  <a:lnTo>
                    <a:pt x="1280301" y="305103"/>
                  </a:lnTo>
                  <a:lnTo>
                    <a:pt x="1319731" y="322245"/>
                  </a:lnTo>
                  <a:lnTo>
                    <a:pt x="1356618" y="341707"/>
                  </a:lnTo>
                  <a:lnTo>
                    <a:pt x="1390960" y="363499"/>
                  </a:lnTo>
                  <a:lnTo>
                    <a:pt x="1422759" y="387628"/>
                  </a:lnTo>
                  <a:lnTo>
                    <a:pt x="1452014" y="414102"/>
                  </a:lnTo>
                  <a:lnTo>
                    <a:pt x="1478725" y="442930"/>
                  </a:lnTo>
                  <a:lnTo>
                    <a:pt x="1502892" y="474121"/>
                  </a:lnTo>
                  <a:lnTo>
                    <a:pt x="1524515" y="507681"/>
                  </a:lnTo>
                  <a:lnTo>
                    <a:pt x="1543594" y="543621"/>
                  </a:lnTo>
                  <a:lnTo>
                    <a:pt x="1560129" y="581947"/>
                  </a:lnTo>
                  <a:lnTo>
                    <a:pt x="1574121" y="622669"/>
                  </a:lnTo>
                  <a:lnTo>
                    <a:pt x="1585568" y="665794"/>
                  </a:lnTo>
                  <a:lnTo>
                    <a:pt x="1594472" y="711332"/>
                  </a:lnTo>
                  <a:lnTo>
                    <a:pt x="1600831" y="759289"/>
                  </a:lnTo>
                  <a:lnTo>
                    <a:pt x="1604647" y="809674"/>
                  </a:lnTo>
                  <a:lnTo>
                    <a:pt x="1605919" y="862497"/>
                  </a:lnTo>
                  <a:lnTo>
                    <a:pt x="1604605" y="915834"/>
                  </a:lnTo>
                  <a:lnTo>
                    <a:pt x="1600675" y="966643"/>
                  </a:lnTo>
                  <a:lnTo>
                    <a:pt x="1594145" y="1014938"/>
                  </a:lnTo>
                  <a:lnTo>
                    <a:pt x="1585035" y="1060735"/>
                  </a:lnTo>
                  <a:lnTo>
                    <a:pt x="1573361" y="1104048"/>
                  </a:lnTo>
                  <a:lnTo>
                    <a:pt x="1559142" y="1144891"/>
                  </a:lnTo>
                  <a:lnTo>
                    <a:pt x="1542395" y="1183279"/>
                  </a:lnTo>
                  <a:lnTo>
                    <a:pt x="1523138" y="1219227"/>
                  </a:lnTo>
                  <a:lnTo>
                    <a:pt x="1501388" y="1252749"/>
                  </a:lnTo>
                  <a:lnTo>
                    <a:pt x="1477164" y="1283861"/>
                  </a:lnTo>
                  <a:lnTo>
                    <a:pt x="1450482" y="1312577"/>
                  </a:lnTo>
                  <a:lnTo>
                    <a:pt x="1421361" y="1338910"/>
                  </a:lnTo>
                  <a:lnTo>
                    <a:pt x="1389819" y="1362878"/>
                  </a:lnTo>
                  <a:lnTo>
                    <a:pt x="1355872" y="1384493"/>
                  </a:lnTo>
                  <a:lnTo>
                    <a:pt x="1319540" y="1403770"/>
                  </a:lnTo>
                  <a:lnTo>
                    <a:pt x="1280839" y="1420725"/>
                  </a:lnTo>
                  <a:lnTo>
                    <a:pt x="1239787" y="1435371"/>
                  </a:lnTo>
                  <a:lnTo>
                    <a:pt x="1196402" y="1447724"/>
                  </a:lnTo>
                  <a:lnTo>
                    <a:pt x="1150702" y="1457798"/>
                  </a:lnTo>
                  <a:lnTo>
                    <a:pt x="1102704" y="1465608"/>
                  </a:lnTo>
                  <a:lnTo>
                    <a:pt x="1052426" y="1471168"/>
                  </a:lnTo>
                  <a:lnTo>
                    <a:pt x="999886" y="1474493"/>
                  </a:lnTo>
                  <a:lnTo>
                    <a:pt x="945102" y="1475599"/>
                  </a:lnTo>
                  <a:lnTo>
                    <a:pt x="740919" y="1475599"/>
                  </a:lnTo>
                  <a:lnTo>
                    <a:pt x="740919" y="1716596"/>
                  </a:lnTo>
                  <a:lnTo>
                    <a:pt x="957143" y="1716596"/>
                  </a:lnTo>
                  <a:lnTo>
                    <a:pt x="1013118" y="1717577"/>
                  </a:lnTo>
                  <a:lnTo>
                    <a:pt x="1066827" y="1720536"/>
                  </a:lnTo>
                  <a:lnTo>
                    <a:pt x="1118262" y="1725503"/>
                  </a:lnTo>
                  <a:lnTo>
                    <a:pt x="1167413" y="1732507"/>
                  </a:lnTo>
                  <a:lnTo>
                    <a:pt x="1214272" y="1741576"/>
                  </a:lnTo>
                  <a:lnTo>
                    <a:pt x="1258831" y="1752739"/>
                  </a:lnTo>
                  <a:lnTo>
                    <a:pt x="1301081" y="1766025"/>
                  </a:lnTo>
                  <a:lnTo>
                    <a:pt x="1341014" y="1781462"/>
                  </a:lnTo>
                  <a:lnTo>
                    <a:pt x="1378621" y="1799079"/>
                  </a:lnTo>
                  <a:lnTo>
                    <a:pt x="1413893" y="1818904"/>
                  </a:lnTo>
                  <a:lnTo>
                    <a:pt x="1446823" y="1840967"/>
                  </a:lnTo>
                  <a:lnTo>
                    <a:pt x="1477402" y="1865295"/>
                  </a:lnTo>
                  <a:lnTo>
                    <a:pt x="1505621" y="1891918"/>
                  </a:lnTo>
                  <a:lnTo>
                    <a:pt x="1531472" y="1920863"/>
                  </a:lnTo>
                  <a:lnTo>
                    <a:pt x="1554946" y="1952161"/>
                  </a:lnTo>
                  <a:lnTo>
                    <a:pt x="1576035" y="1985839"/>
                  </a:lnTo>
                  <a:lnTo>
                    <a:pt x="1594729" y="2021927"/>
                  </a:lnTo>
                  <a:lnTo>
                    <a:pt x="1611022" y="2060452"/>
                  </a:lnTo>
                  <a:lnTo>
                    <a:pt x="1624904" y="2101443"/>
                  </a:lnTo>
                  <a:lnTo>
                    <a:pt x="1636367" y="2144930"/>
                  </a:lnTo>
                  <a:lnTo>
                    <a:pt x="1645402" y="2190940"/>
                  </a:lnTo>
                  <a:lnTo>
                    <a:pt x="1652000" y="2239502"/>
                  </a:lnTo>
                  <a:lnTo>
                    <a:pt x="1656154" y="2290646"/>
                  </a:lnTo>
                  <a:lnTo>
                    <a:pt x="1657855" y="2344399"/>
                  </a:lnTo>
                  <a:lnTo>
                    <a:pt x="1930203" y="2344399"/>
                  </a:lnTo>
                  <a:lnTo>
                    <a:pt x="1928368" y="2282413"/>
                  </a:lnTo>
                  <a:lnTo>
                    <a:pt x="1924048" y="2223058"/>
                  </a:lnTo>
                  <a:lnTo>
                    <a:pt x="1917274" y="2166312"/>
                  </a:lnTo>
                  <a:lnTo>
                    <a:pt x="1908078" y="2112149"/>
                  </a:lnTo>
                  <a:lnTo>
                    <a:pt x="1896493" y="2060545"/>
                  </a:lnTo>
                  <a:lnTo>
                    <a:pt x="1882550" y="2011476"/>
                  </a:lnTo>
                  <a:lnTo>
                    <a:pt x="1866282" y="1964918"/>
                  </a:lnTo>
                  <a:lnTo>
                    <a:pt x="1847720" y="1920847"/>
                  </a:lnTo>
                  <a:lnTo>
                    <a:pt x="1826897" y="1879237"/>
                  </a:lnTo>
                  <a:lnTo>
                    <a:pt x="1803845" y="1840065"/>
                  </a:lnTo>
                  <a:lnTo>
                    <a:pt x="1778595" y="1803307"/>
                  </a:lnTo>
                  <a:lnTo>
                    <a:pt x="1751181" y="1768938"/>
                  </a:lnTo>
                  <a:lnTo>
                    <a:pt x="1721632" y="1736934"/>
                  </a:lnTo>
                  <a:lnTo>
                    <a:pt x="1689983" y="1707270"/>
                  </a:lnTo>
                  <a:lnTo>
                    <a:pt x="1656265" y="1679923"/>
                  </a:lnTo>
                  <a:lnTo>
                    <a:pt x="1620509" y="1654868"/>
                  </a:lnTo>
                  <a:lnTo>
                    <a:pt x="1582748" y="1632081"/>
                  </a:lnTo>
                  <a:lnTo>
                    <a:pt x="1543015" y="1611537"/>
                  </a:lnTo>
                  <a:lnTo>
                    <a:pt x="1501340" y="1593212"/>
                  </a:lnTo>
                  <a:lnTo>
                    <a:pt x="1457756" y="1577082"/>
                  </a:lnTo>
                  <a:lnTo>
                    <a:pt x="1457756" y="1551764"/>
                  </a:lnTo>
                  <a:lnTo>
                    <a:pt x="1500239" y="1534298"/>
                  </a:lnTo>
                  <a:lnTo>
                    <a:pt x="1540871" y="1514327"/>
                  </a:lnTo>
                  <a:lnTo>
                    <a:pt x="1579584" y="1491850"/>
                  </a:lnTo>
                  <a:lnTo>
                    <a:pt x="1616306" y="1466867"/>
                  </a:lnTo>
                  <a:lnTo>
                    <a:pt x="1650969" y="1439379"/>
                  </a:lnTo>
                  <a:lnTo>
                    <a:pt x="1683501" y="1409386"/>
                  </a:lnTo>
                  <a:lnTo>
                    <a:pt x="1713833" y="1376887"/>
                  </a:lnTo>
                  <a:lnTo>
                    <a:pt x="1741894" y="1341883"/>
                  </a:lnTo>
                  <a:lnTo>
                    <a:pt x="1767616" y="1304375"/>
                  </a:lnTo>
                  <a:lnTo>
                    <a:pt x="1790927" y="1264361"/>
                  </a:lnTo>
                  <a:lnTo>
                    <a:pt x="1811758" y="1221843"/>
                  </a:lnTo>
                  <a:lnTo>
                    <a:pt x="1830039" y="1176821"/>
                  </a:lnTo>
                  <a:lnTo>
                    <a:pt x="1845699" y="1129294"/>
                  </a:lnTo>
                  <a:lnTo>
                    <a:pt x="1858669" y="1079263"/>
                  </a:lnTo>
                  <a:lnTo>
                    <a:pt x="1868879" y="1026728"/>
                  </a:lnTo>
                  <a:lnTo>
                    <a:pt x="1876258" y="971689"/>
                  </a:lnTo>
                  <a:lnTo>
                    <a:pt x="1880737" y="914146"/>
                  </a:lnTo>
                  <a:lnTo>
                    <a:pt x="1882246" y="854099"/>
                  </a:lnTo>
                  <a:lnTo>
                    <a:pt x="1881205" y="802910"/>
                  </a:lnTo>
                  <a:lnTo>
                    <a:pt x="1878098" y="753217"/>
                  </a:lnTo>
                  <a:lnTo>
                    <a:pt x="1872947" y="705028"/>
                  </a:lnTo>
                  <a:lnTo>
                    <a:pt x="1865773" y="658352"/>
                  </a:lnTo>
                  <a:lnTo>
                    <a:pt x="1856598" y="613197"/>
                  </a:lnTo>
                  <a:lnTo>
                    <a:pt x="1845445" y="569571"/>
                  </a:lnTo>
                  <a:lnTo>
                    <a:pt x="1832336" y="527484"/>
                  </a:lnTo>
                  <a:lnTo>
                    <a:pt x="1817292" y="486943"/>
                  </a:lnTo>
                  <a:lnTo>
                    <a:pt x="1800336" y="447958"/>
                  </a:lnTo>
                  <a:lnTo>
                    <a:pt x="1781489" y="410536"/>
                  </a:lnTo>
                  <a:lnTo>
                    <a:pt x="1760773" y="374686"/>
                  </a:lnTo>
                  <a:lnTo>
                    <a:pt x="1738211" y="340416"/>
                  </a:lnTo>
                  <a:lnTo>
                    <a:pt x="1713824" y="307736"/>
                  </a:lnTo>
                  <a:lnTo>
                    <a:pt x="1687635" y="276653"/>
                  </a:lnTo>
                  <a:lnTo>
                    <a:pt x="1659665" y="247176"/>
                  </a:lnTo>
                  <a:lnTo>
                    <a:pt x="1629937" y="219314"/>
                  </a:lnTo>
                  <a:lnTo>
                    <a:pt x="1598472" y="193074"/>
                  </a:lnTo>
                  <a:lnTo>
                    <a:pt x="1565292" y="168466"/>
                  </a:lnTo>
                  <a:lnTo>
                    <a:pt x="1530420" y="145498"/>
                  </a:lnTo>
                  <a:lnTo>
                    <a:pt x="1493877" y="124178"/>
                  </a:lnTo>
                  <a:lnTo>
                    <a:pt x="1455686" y="104515"/>
                  </a:lnTo>
                  <a:lnTo>
                    <a:pt x="1415868" y="86517"/>
                  </a:lnTo>
                  <a:lnTo>
                    <a:pt x="1374445" y="70193"/>
                  </a:lnTo>
                  <a:lnTo>
                    <a:pt x="1331440" y="55552"/>
                  </a:lnTo>
                  <a:lnTo>
                    <a:pt x="1286874" y="42601"/>
                  </a:lnTo>
                  <a:lnTo>
                    <a:pt x="1240769" y="31349"/>
                  </a:lnTo>
                  <a:lnTo>
                    <a:pt x="1193148" y="21806"/>
                  </a:lnTo>
                  <a:lnTo>
                    <a:pt x="1144031" y="13978"/>
                  </a:lnTo>
                  <a:lnTo>
                    <a:pt x="1093443" y="7875"/>
                  </a:lnTo>
                  <a:lnTo>
                    <a:pt x="1041403" y="3505"/>
                  </a:lnTo>
                  <a:lnTo>
                    <a:pt x="987935" y="877"/>
                  </a:lnTo>
                  <a:lnTo>
                    <a:pt x="933060" y="0"/>
                  </a:lnTo>
                  <a:close/>
                </a:path>
              </a:pathLst>
            </a:custGeom>
            <a:solidFill>
              <a:srgbClr val="268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18182" y="1373961"/>
            <a:ext cx="5608955" cy="8666480"/>
            <a:chOff x="1218182" y="1373961"/>
            <a:chExt cx="5608955" cy="866648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82" y="1378638"/>
              <a:ext cx="5608834" cy="86612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18188" y="1373961"/>
              <a:ext cx="5608955" cy="8661400"/>
            </a:xfrm>
            <a:custGeom>
              <a:avLst/>
              <a:gdLst/>
              <a:ahLst/>
              <a:cxnLst/>
              <a:rect l="l" t="t" r="r" b="b"/>
              <a:pathLst>
                <a:path w="5608955" h="8661400">
                  <a:moveTo>
                    <a:pt x="5200459" y="0"/>
                  </a:moveTo>
                  <a:lnTo>
                    <a:pt x="408364" y="0"/>
                  </a:lnTo>
                  <a:lnTo>
                    <a:pt x="360740" y="2747"/>
                  </a:lnTo>
                  <a:lnTo>
                    <a:pt x="314730" y="10785"/>
                  </a:lnTo>
                  <a:lnTo>
                    <a:pt x="270640" y="23807"/>
                  </a:lnTo>
                  <a:lnTo>
                    <a:pt x="228776" y="41506"/>
                  </a:lnTo>
                  <a:lnTo>
                    <a:pt x="189445" y="63577"/>
                  </a:lnTo>
                  <a:lnTo>
                    <a:pt x="152953" y="89713"/>
                  </a:lnTo>
                  <a:lnTo>
                    <a:pt x="119607" y="119607"/>
                  </a:lnTo>
                  <a:lnTo>
                    <a:pt x="89713" y="152953"/>
                  </a:lnTo>
                  <a:lnTo>
                    <a:pt x="63577" y="189445"/>
                  </a:lnTo>
                  <a:lnTo>
                    <a:pt x="41506" y="228776"/>
                  </a:lnTo>
                  <a:lnTo>
                    <a:pt x="23807" y="270640"/>
                  </a:lnTo>
                  <a:lnTo>
                    <a:pt x="10785" y="314730"/>
                  </a:lnTo>
                  <a:lnTo>
                    <a:pt x="2747" y="360740"/>
                  </a:lnTo>
                  <a:lnTo>
                    <a:pt x="0" y="408364"/>
                  </a:lnTo>
                  <a:lnTo>
                    <a:pt x="0" y="8252848"/>
                  </a:lnTo>
                  <a:lnTo>
                    <a:pt x="2747" y="8300471"/>
                  </a:lnTo>
                  <a:lnTo>
                    <a:pt x="10785" y="8346482"/>
                  </a:lnTo>
                  <a:lnTo>
                    <a:pt x="23807" y="8390572"/>
                  </a:lnTo>
                  <a:lnTo>
                    <a:pt x="41506" y="8432436"/>
                  </a:lnTo>
                  <a:lnTo>
                    <a:pt x="63577" y="8471767"/>
                  </a:lnTo>
                  <a:lnTo>
                    <a:pt x="89713" y="8508258"/>
                  </a:lnTo>
                  <a:lnTo>
                    <a:pt x="119607" y="8541605"/>
                  </a:lnTo>
                  <a:lnTo>
                    <a:pt x="152953" y="8571499"/>
                  </a:lnTo>
                  <a:lnTo>
                    <a:pt x="189445" y="8597635"/>
                  </a:lnTo>
                  <a:lnTo>
                    <a:pt x="228776" y="8619705"/>
                  </a:lnTo>
                  <a:lnTo>
                    <a:pt x="270640" y="8637405"/>
                  </a:lnTo>
                  <a:lnTo>
                    <a:pt x="314730" y="8650427"/>
                  </a:lnTo>
                  <a:lnTo>
                    <a:pt x="360740" y="8658465"/>
                  </a:lnTo>
                  <a:lnTo>
                    <a:pt x="408364" y="8661212"/>
                  </a:lnTo>
                  <a:lnTo>
                    <a:pt x="5200459" y="8661212"/>
                  </a:lnTo>
                  <a:lnTo>
                    <a:pt x="5248085" y="8658465"/>
                  </a:lnTo>
                  <a:lnTo>
                    <a:pt x="5294096" y="8650427"/>
                  </a:lnTo>
                  <a:lnTo>
                    <a:pt x="5338187" y="8637405"/>
                  </a:lnTo>
                  <a:lnTo>
                    <a:pt x="5380051" y="8619705"/>
                  </a:lnTo>
                  <a:lnTo>
                    <a:pt x="5419383" y="8597635"/>
                  </a:lnTo>
                  <a:lnTo>
                    <a:pt x="5455874" y="8571499"/>
                  </a:lnTo>
                  <a:lnTo>
                    <a:pt x="5489220" y="8541605"/>
                  </a:lnTo>
                  <a:lnTo>
                    <a:pt x="5519113" y="8508258"/>
                  </a:lnTo>
                  <a:lnTo>
                    <a:pt x="5545248" y="8471767"/>
                  </a:lnTo>
                  <a:lnTo>
                    <a:pt x="5567318" y="8432436"/>
                  </a:lnTo>
                  <a:lnTo>
                    <a:pt x="5585017" y="8390572"/>
                  </a:lnTo>
                  <a:lnTo>
                    <a:pt x="5598039" y="8346482"/>
                  </a:lnTo>
                  <a:lnTo>
                    <a:pt x="5606076" y="8300471"/>
                  </a:lnTo>
                  <a:lnTo>
                    <a:pt x="5608823" y="8252848"/>
                  </a:lnTo>
                  <a:lnTo>
                    <a:pt x="5608823" y="408364"/>
                  </a:lnTo>
                  <a:lnTo>
                    <a:pt x="5606076" y="360740"/>
                  </a:lnTo>
                  <a:lnTo>
                    <a:pt x="5598039" y="314730"/>
                  </a:lnTo>
                  <a:lnTo>
                    <a:pt x="5585017" y="270640"/>
                  </a:lnTo>
                  <a:lnTo>
                    <a:pt x="5567318" y="228776"/>
                  </a:lnTo>
                  <a:lnTo>
                    <a:pt x="5545248" y="189445"/>
                  </a:lnTo>
                  <a:lnTo>
                    <a:pt x="5519113" y="152953"/>
                  </a:lnTo>
                  <a:lnTo>
                    <a:pt x="5489220" y="119607"/>
                  </a:lnTo>
                  <a:lnTo>
                    <a:pt x="5455874" y="89713"/>
                  </a:lnTo>
                  <a:lnTo>
                    <a:pt x="5419383" y="63577"/>
                  </a:lnTo>
                  <a:lnTo>
                    <a:pt x="5380051" y="41506"/>
                  </a:lnTo>
                  <a:lnTo>
                    <a:pt x="5338187" y="23807"/>
                  </a:lnTo>
                  <a:lnTo>
                    <a:pt x="5294096" y="10785"/>
                  </a:lnTo>
                  <a:lnTo>
                    <a:pt x="5248085" y="2747"/>
                  </a:lnTo>
                  <a:lnTo>
                    <a:pt x="5200459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42839" y="1717554"/>
            <a:ext cx="3569335" cy="1207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3850" b="1" spc="-10" dirty="0">
                <a:solidFill>
                  <a:srgbClr val="FFFFFF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MOTIVACIÓ </a:t>
            </a:r>
            <a:r>
              <a:rPr sz="3850" b="1" dirty="0">
                <a:solidFill>
                  <a:srgbClr val="FFFFFF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DEL</a:t>
            </a:r>
            <a:r>
              <a:rPr sz="3850" b="1" spc="10" dirty="0">
                <a:solidFill>
                  <a:srgbClr val="FFFFFF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 </a:t>
            </a:r>
            <a:r>
              <a:rPr sz="3850" b="1" spc="-10" dirty="0">
                <a:solidFill>
                  <a:srgbClr val="FFFFFF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PROJECTE</a:t>
            </a:r>
            <a:endParaRPr sz="38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19379110" y="10437240"/>
            <a:ext cx="196215" cy="2404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3</a:t>
            </a:fld>
            <a:endParaRPr spc="-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364251" y="10647564"/>
            <a:ext cx="2513330" cy="25327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PEU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XXXXXXXX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175060" y="1702551"/>
            <a:ext cx="20986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Limitacions Actuals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75060" y="4677330"/>
            <a:ext cx="20986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Necessitats Essencials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75060" y="7629805"/>
            <a:ext cx="191071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Context Tecnològic</a:t>
            </a:r>
            <a:endParaRPr sz="2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38731" y="1720369"/>
            <a:ext cx="2513330" cy="911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Soltus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niri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sedius,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unum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ium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me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reo,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nonsum</a:t>
            </a:r>
            <a:r>
              <a:rPr sz="1450" spc="7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inatum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Astriam condemus.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38731" y="3192555"/>
            <a:ext cx="2287270" cy="691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Atia</a:t>
            </a:r>
            <a:r>
              <a:rPr sz="1450" spc="6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coratus</a:t>
            </a:r>
            <a:r>
              <a:rPr sz="1450" spc="7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premolu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ptatio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dis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rendel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essinum</a:t>
            </a:r>
            <a:r>
              <a:rPr sz="1450" spc="6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est,</a:t>
            </a:r>
            <a:r>
              <a:rPr sz="1450" spc="7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sequi.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138731" y="6318805"/>
            <a:ext cx="2061210" cy="471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Nem.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Nus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quati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unt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eossit,</a:t>
            </a:r>
            <a:r>
              <a:rPr sz="1450" spc="7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necus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38731" y="7634744"/>
            <a:ext cx="2287270" cy="471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Iquiberum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ist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voluptias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etur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as.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38731" y="8490802"/>
            <a:ext cx="2626995" cy="911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Orem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eum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es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quidelitium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quiat.</a:t>
            </a:r>
            <a:r>
              <a:rPr sz="1450" spc="6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Hilisci</a:t>
            </a:r>
            <a:r>
              <a:rPr sz="1450" spc="6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ra</a:t>
            </a:r>
            <a:r>
              <a:rPr sz="1450" spc="6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non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consequibus,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  <a:p>
            <a:pPr marL="12700">
              <a:lnSpc>
                <a:spcPts val="1714"/>
              </a:lnSpc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id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molor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ma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sollabo.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22871" y="7634933"/>
            <a:ext cx="1609090" cy="691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Luptae</a:t>
            </a:r>
            <a:r>
              <a:rPr sz="1450" spc="7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velesti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squibusdam</a:t>
            </a:r>
            <a:r>
              <a:rPr sz="1450" spc="10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non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comnie.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122871" y="1721123"/>
            <a:ext cx="2513330" cy="1131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Isquo</a:t>
            </a:r>
            <a:r>
              <a:rPr sz="1450" spc="8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desequam,</a:t>
            </a:r>
            <a:r>
              <a:rPr sz="1450" spc="8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cone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cus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etur?</a:t>
            </a:r>
            <a:r>
              <a:rPr sz="1450"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Quis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amustisit</a:t>
            </a:r>
            <a:r>
              <a:rPr sz="1450" spc="9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provit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officide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estin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endento soluptius.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122871" y="3193309"/>
            <a:ext cx="1948180" cy="691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Cessin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quam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optatiis</a:t>
            </a:r>
            <a:r>
              <a:rPr sz="1450" spc="9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eiunti tenisque.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122871" y="6319559"/>
            <a:ext cx="2061210" cy="471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Oluptatior</a:t>
            </a:r>
            <a:r>
              <a:rPr sz="1450" spc="10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magnisi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quam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et</a:t>
            </a:r>
            <a:r>
              <a:rPr sz="1450" spc="4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accusti.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7471" y="555340"/>
            <a:ext cx="172212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FLUX</a:t>
            </a:r>
            <a:r>
              <a:rPr sz="1450" b="1" spc="45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 </a:t>
            </a:r>
            <a:r>
              <a:rPr sz="1450" b="1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DE</a:t>
            </a:r>
            <a:r>
              <a:rPr sz="1450" b="1" spc="45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 </a:t>
            </a:r>
            <a:r>
              <a:rPr sz="1450" b="1" spc="-10" dirty="0">
                <a:solidFill>
                  <a:srgbClr val="272727"/>
                </a:solidFill>
                <a:latin typeface="Noto Sans Mono SemiBold" panose="020B0509040504020204" pitchFamily="50" charset="0"/>
                <a:ea typeface="Noto Sans Mono SemiBold" panose="020B0509040504020204" pitchFamily="50" charset="0"/>
                <a:cs typeface="Noto Sans Mono SemiBold" panose="020B0509040504020204" pitchFamily="50" charset="0"/>
              </a:rPr>
              <a:t>TREBALL</a:t>
            </a:r>
            <a:endParaRPr sz="1450" dirty="0">
              <a:latin typeface="Noto Sans Mono SemiBold" panose="020B0509040504020204" pitchFamily="50" charset="0"/>
              <a:ea typeface="Noto Sans Mono SemiBold" panose="020B0509040504020204" pitchFamily="50" charset="0"/>
              <a:cs typeface="Noto Sans Mono SemiBold" panose="020B0509040504020204" pitchFamily="50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4427" y="555340"/>
            <a:ext cx="18351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EXEMPLE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z="1450" spc="75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50" dirty="0">
                <a:solidFill>
                  <a:srgbClr val="272727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3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79565" y="659748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86" y="0"/>
                </a:lnTo>
              </a:path>
            </a:pathLst>
          </a:custGeom>
          <a:ln w="20941">
            <a:solidFill>
              <a:srgbClr val="DFE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47986" y="555340"/>
            <a:ext cx="47815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0" dirty="0">
                <a:solidFill>
                  <a:srgbClr val="272727"/>
                </a:solidFill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2025</a:t>
            </a:r>
            <a:endParaRPr sz="145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6108" y="10811642"/>
            <a:ext cx="15659100" cy="0"/>
          </a:xfrm>
          <a:custGeom>
            <a:avLst/>
            <a:gdLst/>
            <a:ahLst/>
            <a:cxnLst/>
            <a:rect l="l" t="t" r="r" b="b"/>
            <a:pathLst>
              <a:path w="15659100">
                <a:moveTo>
                  <a:pt x="0" y="0"/>
                </a:moveTo>
                <a:lnTo>
                  <a:pt x="15658664" y="0"/>
                </a:lnTo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2371" y="1379196"/>
            <a:ext cx="8983345" cy="3297554"/>
          </a:xfrm>
          <a:custGeom>
            <a:avLst/>
            <a:gdLst/>
            <a:ahLst/>
            <a:cxnLst/>
            <a:rect l="l" t="t" r="r" b="b"/>
            <a:pathLst>
              <a:path w="8983345" h="3297554">
                <a:moveTo>
                  <a:pt x="376951" y="0"/>
                </a:move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0" y="2920162"/>
                </a:lnTo>
                <a:lnTo>
                  <a:pt x="2937" y="2967445"/>
                </a:lnTo>
                <a:lnTo>
                  <a:pt x="11512" y="3012976"/>
                </a:lnTo>
                <a:lnTo>
                  <a:pt x="25373" y="3056402"/>
                </a:lnTo>
                <a:lnTo>
                  <a:pt x="44166" y="3097368"/>
                </a:lnTo>
                <a:lnTo>
                  <a:pt x="67537" y="3135521"/>
                </a:lnTo>
                <a:lnTo>
                  <a:pt x="95134" y="3170510"/>
                </a:lnTo>
                <a:lnTo>
                  <a:pt x="126604" y="3201979"/>
                </a:lnTo>
                <a:lnTo>
                  <a:pt x="161592" y="3229576"/>
                </a:lnTo>
                <a:lnTo>
                  <a:pt x="199746" y="3252947"/>
                </a:lnTo>
                <a:lnTo>
                  <a:pt x="240712" y="3271740"/>
                </a:lnTo>
                <a:lnTo>
                  <a:pt x="284137" y="3285601"/>
                </a:lnTo>
                <a:lnTo>
                  <a:pt x="329668" y="3294177"/>
                </a:lnTo>
                <a:lnTo>
                  <a:pt x="376951" y="3297114"/>
                </a:lnTo>
                <a:lnTo>
                  <a:pt x="8605821" y="3297114"/>
                </a:lnTo>
                <a:lnTo>
                  <a:pt x="8653105" y="3294177"/>
                </a:lnTo>
                <a:lnTo>
                  <a:pt x="8698636" y="3285601"/>
                </a:lnTo>
                <a:lnTo>
                  <a:pt x="8742061" y="3271740"/>
                </a:lnTo>
                <a:lnTo>
                  <a:pt x="8783027" y="3252947"/>
                </a:lnTo>
                <a:lnTo>
                  <a:pt x="8821181" y="3229576"/>
                </a:lnTo>
                <a:lnTo>
                  <a:pt x="8856169" y="3201979"/>
                </a:lnTo>
                <a:lnTo>
                  <a:pt x="8887638" y="3170510"/>
                </a:lnTo>
                <a:lnTo>
                  <a:pt x="8915235" y="3135521"/>
                </a:lnTo>
                <a:lnTo>
                  <a:pt x="8938607" y="3097368"/>
                </a:lnTo>
                <a:lnTo>
                  <a:pt x="8957400" y="3056402"/>
                </a:lnTo>
                <a:lnTo>
                  <a:pt x="8971260" y="3012976"/>
                </a:lnTo>
                <a:lnTo>
                  <a:pt x="8979836" y="2967445"/>
                </a:lnTo>
                <a:lnTo>
                  <a:pt x="8982773" y="2920162"/>
                </a:lnTo>
                <a:lnTo>
                  <a:pt x="8982773" y="376951"/>
                </a:lnTo>
                <a:lnTo>
                  <a:pt x="8979836" y="329668"/>
                </a:lnTo>
                <a:lnTo>
                  <a:pt x="8971260" y="284137"/>
                </a:lnTo>
                <a:lnTo>
                  <a:pt x="8957400" y="240712"/>
                </a:lnTo>
                <a:lnTo>
                  <a:pt x="8938607" y="199746"/>
                </a:lnTo>
                <a:lnTo>
                  <a:pt x="8915235" y="161592"/>
                </a:lnTo>
                <a:lnTo>
                  <a:pt x="8887638" y="126604"/>
                </a:lnTo>
                <a:lnTo>
                  <a:pt x="8856169" y="95134"/>
                </a:lnTo>
                <a:lnTo>
                  <a:pt x="8821181" y="67537"/>
                </a:lnTo>
                <a:lnTo>
                  <a:pt x="8783027" y="44166"/>
                </a:lnTo>
                <a:lnTo>
                  <a:pt x="8742061" y="25373"/>
                </a:lnTo>
                <a:lnTo>
                  <a:pt x="8698636" y="11512"/>
                </a:lnTo>
                <a:lnTo>
                  <a:pt x="8653105" y="2937"/>
                </a:lnTo>
                <a:lnTo>
                  <a:pt x="8605821" y="0"/>
                </a:lnTo>
                <a:lnTo>
                  <a:pt x="376951" y="0"/>
                </a:lnTo>
                <a:close/>
              </a:path>
            </a:pathLst>
          </a:custGeom>
          <a:ln w="10470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2371" y="4811371"/>
            <a:ext cx="4486275" cy="2606675"/>
          </a:xfrm>
          <a:custGeom>
            <a:avLst/>
            <a:gdLst/>
            <a:ahLst/>
            <a:cxnLst/>
            <a:rect l="l" t="t" r="r" b="b"/>
            <a:pathLst>
              <a:path w="4486275" h="2606675">
                <a:moveTo>
                  <a:pt x="376951" y="0"/>
                </a:move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0" y="2229429"/>
                </a:lnTo>
                <a:lnTo>
                  <a:pt x="2937" y="2276713"/>
                </a:lnTo>
                <a:lnTo>
                  <a:pt x="11512" y="2322244"/>
                </a:lnTo>
                <a:lnTo>
                  <a:pt x="25373" y="2365669"/>
                </a:lnTo>
                <a:lnTo>
                  <a:pt x="44166" y="2406635"/>
                </a:lnTo>
                <a:lnTo>
                  <a:pt x="67537" y="2444789"/>
                </a:lnTo>
                <a:lnTo>
                  <a:pt x="95134" y="2479777"/>
                </a:lnTo>
                <a:lnTo>
                  <a:pt x="126604" y="2511246"/>
                </a:lnTo>
                <a:lnTo>
                  <a:pt x="161592" y="2538843"/>
                </a:lnTo>
                <a:lnTo>
                  <a:pt x="199746" y="2562215"/>
                </a:lnTo>
                <a:lnTo>
                  <a:pt x="240712" y="2581007"/>
                </a:lnTo>
                <a:lnTo>
                  <a:pt x="284137" y="2594868"/>
                </a:lnTo>
                <a:lnTo>
                  <a:pt x="329668" y="2603444"/>
                </a:lnTo>
                <a:lnTo>
                  <a:pt x="376951" y="2606381"/>
                </a:lnTo>
                <a:lnTo>
                  <a:pt x="4109204" y="2606381"/>
                </a:lnTo>
                <a:lnTo>
                  <a:pt x="4156488" y="2603444"/>
                </a:lnTo>
                <a:lnTo>
                  <a:pt x="4202019" y="2594868"/>
                </a:lnTo>
                <a:lnTo>
                  <a:pt x="4245444" y="2581007"/>
                </a:lnTo>
                <a:lnTo>
                  <a:pt x="4286410" y="2562215"/>
                </a:lnTo>
                <a:lnTo>
                  <a:pt x="4324564" y="2538843"/>
                </a:lnTo>
                <a:lnTo>
                  <a:pt x="4359552" y="2511246"/>
                </a:lnTo>
                <a:lnTo>
                  <a:pt x="4391021" y="2479777"/>
                </a:lnTo>
                <a:lnTo>
                  <a:pt x="4418618" y="2444789"/>
                </a:lnTo>
                <a:lnTo>
                  <a:pt x="4441990" y="2406635"/>
                </a:lnTo>
                <a:lnTo>
                  <a:pt x="4460783" y="2365669"/>
                </a:lnTo>
                <a:lnTo>
                  <a:pt x="4474643" y="2322244"/>
                </a:lnTo>
                <a:lnTo>
                  <a:pt x="4483219" y="2276713"/>
                </a:lnTo>
                <a:lnTo>
                  <a:pt x="4486156" y="2229429"/>
                </a:lnTo>
                <a:lnTo>
                  <a:pt x="4486156" y="376951"/>
                </a:lnTo>
                <a:lnTo>
                  <a:pt x="4483219" y="329668"/>
                </a:lnTo>
                <a:lnTo>
                  <a:pt x="4474643" y="284137"/>
                </a:lnTo>
                <a:lnTo>
                  <a:pt x="4460783" y="240712"/>
                </a:lnTo>
                <a:lnTo>
                  <a:pt x="4441990" y="199746"/>
                </a:lnTo>
                <a:lnTo>
                  <a:pt x="4418618" y="161592"/>
                </a:lnTo>
                <a:lnTo>
                  <a:pt x="4391021" y="126604"/>
                </a:lnTo>
                <a:lnTo>
                  <a:pt x="4359552" y="95134"/>
                </a:lnTo>
                <a:lnTo>
                  <a:pt x="4324564" y="67537"/>
                </a:lnTo>
                <a:lnTo>
                  <a:pt x="4286410" y="44166"/>
                </a:lnTo>
                <a:lnTo>
                  <a:pt x="4245444" y="25373"/>
                </a:lnTo>
                <a:lnTo>
                  <a:pt x="4202019" y="11512"/>
                </a:lnTo>
                <a:lnTo>
                  <a:pt x="4156488" y="2937"/>
                </a:lnTo>
                <a:lnTo>
                  <a:pt x="4109204" y="0"/>
                </a:lnTo>
                <a:lnTo>
                  <a:pt x="376951" y="0"/>
                </a:lnTo>
                <a:close/>
              </a:path>
            </a:pathLst>
          </a:custGeom>
          <a:ln w="10470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2371" y="7575685"/>
            <a:ext cx="4476115" cy="2448560"/>
          </a:xfrm>
          <a:custGeom>
            <a:avLst/>
            <a:gdLst/>
            <a:ahLst/>
            <a:cxnLst/>
            <a:rect l="l" t="t" r="r" b="b"/>
            <a:pathLst>
              <a:path w="4476115" h="2448559">
                <a:moveTo>
                  <a:pt x="376951" y="0"/>
                </a:move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0" y="2071497"/>
                </a:lnTo>
                <a:lnTo>
                  <a:pt x="2937" y="2118782"/>
                </a:lnTo>
                <a:lnTo>
                  <a:pt x="11512" y="2164315"/>
                </a:lnTo>
                <a:lnTo>
                  <a:pt x="25373" y="2207741"/>
                </a:lnTo>
                <a:lnTo>
                  <a:pt x="44166" y="2248707"/>
                </a:lnTo>
                <a:lnTo>
                  <a:pt x="67537" y="2286861"/>
                </a:lnTo>
                <a:lnTo>
                  <a:pt x="95134" y="2321849"/>
                </a:lnTo>
                <a:lnTo>
                  <a:pt x="126604" y="2353317"/>
                </a:lnTo>
                <a:lnTo>
                  <a:pt x="161592" y="2380913"/>
                </a:lnTo>
                <a:lnTo>
                  <a:pt x="199746" y="2404284"/>
                </a:lnTo>
                <a:lnTo>
                  <a:pt x="240712" y="2423076"/>
                </a:lnTo>
                <a:lnTo>
                  <a:pt x="284137" y="2436937"/>
                </a:lnTo>
                <a:lnTo>
                  <a:pt x="329668" y="2445512"/>
                </a:lnTo>
                <a:lnTo>
                  <a:pt x="376951" y="2448449"/>
                </a:lnTo>
                <a:lnTo>
                  <a:pt x="4098733" y="2448449"/>
                </a:lnTo>
                <a:lnTo>
                  <a:pt x="4146017" y="2445512"/>
                </a:lnTo>
                <a:lnTo>
                  <a:pt x="4191548" y="2436937"/>
                </a:lnTo>
                <a:lnTo>
                  <a:pt x="4234973" y="2423076"/>
                </a:lnTo>
                <a:lnTo>
                  <a:pt x="4275939" y="2404284"/>
                </a:lnTo>
                <a:lnTo>
                  <a:pt x="4314093" y="2380913"/>
                </a:lnTo>
                <a:lnTo>
                  <a:pt x="4349081" y="2353317"/>
                </a:lnTo>
                <a:lnTo>
                  <a:pt x="4380550" y="2321849"/>
                </a:lnTo>
                <a:lnTo>
                  <a:pt x="4408147" y="2286861"/>
                </a:lnTo>
                <a:lnTo>
                  <a:pt x="4431519" y="2248707"/>
                </a:lnTo>
                <a:lnTo>
                  <a:pt x="4450312" y="2207741"/>
                </a:lnTo>
                <a:lnTo>
                  <a:pt x="4464173" y="2164315"/>
                </a:lnTo>
                <a:lnTo>
                  <a:pt x="4472748" y="2118782"/>
                </a:lnTo>
                <a:lnTo>
                  <a:pt x="4475685" y="2071497"/>
                </a:lnTo>
                <a:lnTo>
                  <a:pt x="4475685" y="376951"/>
                </a:lnTo>
                <a:lnTo>
                  <a:pt x="4472748" y="329668"/>
                </a:lnTo>
                <a:lnTo>
                  <a:pt x="4464173" y="284137"/>
                </a:lnTo>
                <a:lnTo>
                  <a:pt x="4450312" y="240712"/>
                </a:lnTo>
                <a:lnTo>
                  <a:pt x="4431519" y="199746"/>
                </a:lnTo>
                <a:lnTo>
                  <a:pt x="4408147" y="161592"/>
                </a:lnTo>
                <a:lnTo>
                  <a:pt x="4380550" y="126604"/>
                </a:lnTo>
                <a:lnTo>
                  <a:pt x="4349081" y="95134"/>
                </a:lnTo>
                <a:lnTo>
                  <a:pt x="4314093" y="67537"/>
                </a:lnTo>
                <a:lnTo>
                  <a:pt x="4275939" y="44166"/>
                </a:lnTo>
                <a:lnTo>
                  <a:pt x="4234973" y="25373"/>
                </a:lnTo>
                <a:lnTo>
                  <a:pt x="4191548" y="11512"/>
                </a:lnTo>
                <a:lnTo>
                  <a:pt x="4146017" y="2937"/>
                </a:lnTo>
                <a:lnTo>
                  <a:pt x="4098733" y="0"/>
                </a:lnTo>
                <a:lnTo>
                  <a:pt x="376951" y="0"/>
                </a:lnTo>
                <a:close/>
              </a:path>
            </a:pathLst>
          </a:custGeom>
          <a:ln w="10470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0502" y="4811371"/>
            <a:ext cx="4304030" cy="5223510"/>
          </a:xfrm>
          <a:custGeom>
            <a:avLst/>
            <a:gdLst/>
            <a:ahLst/>
            <a:cxnLst/>
            <a:rect l="l" t="t" r="r" b="b"/>
            <a:pathLst>
              <a:path w="4304030" h="5223509">
                <a:moveTo>
                  <a:pt x="376951" y="0"/>
                </a:move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0" y="4846281"/>
                </a:lnTo>
                <a:lnTo>
                  <a:pt x="2937" y="4893567"/>
                </a:lnTo>
                <a:lnTo>
                  <a:pt x="11512" y="4939099"/>
                </a:lnTo>
                <a:lnTo>
                  <a:pt x="25373" y="4982525"/>
                </a:lnTo>
                <a:lnTo>
                  <a:pt x="44166" y="5023492"/>
                </a:lnTo>
                <a:lnTo>
                  <a:pt x="67537" y="5061645"/>
                </a:lnTo>
                <a:lnTo>
                  <a:pt x="95134" y="5096633"/>
                </a:lnTo>
                <a:lnTo>
                  <a:pt x="126604" y="5128102"/>
                </a:lnTo>
                <a:lnTo>
                  <a:pt x="161592" y="5155698"/>
                </a:lnTo>
                <a:lnTo>
                  <a:pt x="199746" y="5179069"/>
                </a:lnTo>
                <a:lnTo>
                  <a:pt x="240712" y="5197861"/>
                </a:lnTo>
                <a:lnTo>
                  <a:pt x="284137" y="5211721"/>
                </a:lnTo>
                <a:lnTo>
                  <a:pt x="329668" y="5220296"/>
                </a:lnTo>
                <a:lnTo>
                  <a:pt x="376951" y="5223233"/>
                </a:lnTo>
                <a:lnTo>
                  <a:pt x="3926582" y="5223233"/>
                </a:lnTo>
                <a:lnTo>
                  <a:pt x="3973865" y="5220296"/>
                </a:lnTo>
                <a:lnTo>
                  <a:pt x="4019396" y="5211721"/>
                </a:lnTo>
                <a:lnTo>
                  <a:pt x="4062821" y="5197861"/>
                </a:lnTo>
                <a:lnTo>
                  <a:pt x="4103787" y="5179069"/>
                </a:lnTo>
                <a:lnTo>
                  <a:pt x="4141941" y="5155698"/>
                </a:lnTo>
                <a:lnTo>
                  <a:pt x="4176929" y="5128102"/>
                </a:lnTo>
                <a:lnTo>
                  <a:pt x="4208398" y="5096633"/>
                </a:lnTo>
                <a:lnTo>
                  <a:pt x="4235995" y="5061645"/>
                </a:lnTo>
                <a:lnTo>
                  <a:pt x="4259367" y="5023492"/>
                </a:lnTo>
                <a:lnTo>
                  <a:pt x="4278160" y="4982525"/>
                </a:lnTo>
                <a:lnTo>
                  <a:pt x="4292021" y="4939099"/>
                </a:lnTo>
                <a:lnTo>
                  <a:pt x="4300596" y="4893567"/>
                </a:lnTo>
                <a:lnTo>
                  <a:pt x="4303533" y="4846281"/>
                </a:lnTo>
                <a:lnTo>
                  <a:pt x="4303533" y="376951"/>
                </a:lnTo>
                <a:lnTo>
                  <a:pt x="4300596" y="329668"/>
                </a:lnTo>
                <a:lnTo>
                  <a:pt x="4292021" y="284137"/>
                </a:lnTo>
                <a:lnTo>
                  <a:pt x="4278160" y="240712"/>
                </a:lnTo>
                <a:lnTo>
                  <a:pt x="4259367" y="199746"/>
                </a:lnTo>
                <a:lnTo>
                  <a:pt x="4235995" y="161592"/>
                </a:lnTo>
                <a:lnTo>
                  <a:pt x="4208398" y="126604"/>
                </a:lnTo>
                <a:lnTo>
                  <a:pt x="4176929" y="95134"/>
                </a:lnTo>
                <a:lnTo>
                  <a:pt x="4141941" y="67537"/>
                </a:lnTo>
                <a:lnTo>
                  <a:pt x="4103787" y="44166"/>
                </a:lnTo>
                <a:lnTo>
                  <a:pt x="4062821" y="25373"/>
                </a:lnTo>
                <a:lnTo>
                  <a:pt x="4019396" y="11512"/>
                </a:lnTo>
                <a:lnTo>
                  <a:pt x="3973865" y="2937"/>
                </a:lnTo>
                <a:lnTo>
                  <a:pt x="3926582" y="0"/>
                </a:lnTo>
                <a:lnTo>
                  <a:pt x="376951" y="0"/>
                </a:lnTo>
                <a:close/>
              </a:path>
            </a:pathLst>
          </a:custGeom>
          <a:ln w="10470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1763" y="1595688"/>
            <a:ext cx="17849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Anàlisi Profund</a:t>
            </a:r>
            <a:endParaRPr sz="330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1763" y="5097152"/>
            <a:ext cx="30410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Investigació</a:t>
            </a:r>
            <a:endParaRPr sz="330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1763" y="7869424"/>
            <a:ext cx="203581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Pla</a:t>
            </a:r>
            <a:r>
              <a:rPr sz="3300" spc="-5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 </a:t>
            </a:r>
            <a:r>
              <a:rPr sz="3300" spc="-25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de </a:t>
            </a:r>
            <a:r>
              <a:rPr sz="330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Formació</a:t>
            </a:r>
            <a:endParaRPr sz="330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4871" y="5097152"/>
            <a:ext cx="304101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Noto Sans Mono Medium" panose="020B0509040504020204" pitchFamily="50" charset="0"/>
                <a:ea typeface="Noto Sans Mono Medium" panose="020B0509040504020204" pitchFamily="50" charset="0"/>
                <a:cs typeface="Noto Sans Mono Medium" panose="020B0509040504020204" pitchFamily="50" charset="0"/>
              </a:rPr>
              <a:t>Selecció d’Habilitats</a:t>
            </a:r>
            <a:endParaRPr sz="3300" dirty="0">
              <a:latin typeface="Noto Sans Mono Medium" panose="020B0509040504020204" pitchFamily="50" charset="0"/>
              <a:ea typeface="Noto Sans Mono Medium" panose="020B0509040504020204" pitchFamily="50" charset="0"/>
              <a:cs typeface="Noto Sans Mono Medium" panose="020B0509040504020204" pitchFamily="50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4809" y="2430567"/>
            <a:ext cx="3079115" cy="1791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Introducció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z="1450" spc="7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documentació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context</a:t>
            </a:r>
            <a:r>
              <a:rPr sz="1450"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rellevant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  <a:p>
            <a:pPr marL="12700" marR="231140">
              <a:lnSpc>
                <a:spcPct val="100000"/>
              </a:lnSpc>
              <a:spcBef>
                <a:spcPts val="1710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Reconeixement</a:t>
            </a:r>
            <a:r>
              <a:rPr sz="1450" spc="6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del</a:t>
            </a:r>
            <a:r>
              <a:rPr sz="1450" spc="8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lloc</a:t>
            </a:r>
            <a:r>
              <a:rPr sz="1450" spc="8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2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 </a:t>
            </a: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treball</a:t>
            </a:r>
            <a:r>
              <a:rPr sz="1450" spc="8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representatiu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  <a:p>
            <a:pPr marL="12700" marR="570230">
              <a:lnSpc>
                <a:spcPct val="100000"/>
              </a:lnSpc>
              <a:spcBef>
                <a:spcPts val="1714"/>
              </a:spcBef>
            </a:pPr>
            <a:r>
              <a:rPr sz="14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Extracció</a:t>
            </a:r>
            <a:r>
              <a:rPr sz="1450" spc="9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z="1450"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d’habilitats actuals</a:t>
            </a:r>
            <a:endParaRPr sz="14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81475" y="1701995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1</a:t>
            </a:r>
            <a:endParaRPr sz="19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5382" y="1671182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09417" y="418835"/>
                </a:moveTo>
                <a:lnTo>
                  <a:pt x="257436" y="413304"/>
                </a:lnTo>
                <a:lnTo>
                  <a:pt x="301515" y="397550"/>
                </a:lnTo>
                <a:lnTo>
                  <a:pt x="340399" y="372829"/>
                </a:lnTo>
                <a:lnTo>
                  <a:pt x="372829" y="340399"/>
                </a:lnTo>
                <a:lnTo>
                  <a:pt x="397550" y="301515"/>
                </a:lnTo>
                <a:lnTo>
                  <a:pt x="413304" y="257436"/>
                </a:lnTo>
                <a:lnTo>
                  <a:pt x="418835" y="209417"/>
                </a:lnTo>
                <a:lnTo>
                  <a:pt x="413304" y="161399"/>
                </a:lnTo>
                <a:lnTo>
                  <a:pt x="397550" y="117319"/>
                </a:lnTo>
                <a:lnTo>
                  <a:pt x="372829" y="78436"/>
                </a:lnTo>
                <a:lnTo>
                  <a:pt x="340399" y="46005"/>
                </a:lnTo>
                <a:lnTo>
                  <a:pt x="301515" y="21284"/>
                </a:lnTo>
                <a:lnTo>
                  <a:pt x="257436" y="5530"/>
                </a:lnTo>
                <a:lnTo>
                  <a:pt x="209417" y="0"/>
                </a:lnTo>
                <a:lnTo>
                  <a:pt x="161399" y="5530"/>
                </a:lnTo>
                <a:lnTo>
                  <a:pt x="117319" y="21284"/>
                </a:lnTo>
                <a:lnTo>
                  <a:pt x="78436" y="46005"/>
                </a:lnTo>
                <a:lnTo>
                  <a:pt x="46005" y="78436"/>
                </a:lnTo>
                <a:lnTo>
                  <a:pt x="21284" y="117319"/>
                </a:lnTo>
                <a:lnTo>
                  <a:pt x="5530" y="161399"/>
                </a:lnTo>
                <a:lnTo>
                  <a:pt x="0" y="209417"/>
                </a:lnTo>
                <a:lnTo>
                  <a:pt x="5530" y="257436"/>
                </a:lnTo>
                <a:lnTo>
                  <a:pt x="21284" y="301515"/>
                </a:lnTo>
                <a:lnTo>
                  <a:pt x="46005" y="340399"/>
                </a:lnTo>
                <a:lnTo>
                  <a:pt x="78436" y="372829"/>
                </a:lnTo>
                <a:lnTo>
                  <a:pt x="117319" y="397550"/>
                </a:lnTo>
                <a:lnTo>
                  <a:pt x="161399" y="413304"/>
                </a:lnTo>
                <a:lnTo>
                  <a:pt x="209417" y="418835"/>
                </a:lnTo>
                <a:close/>
              </a:path>
            </a:pathLst>
          </a:custGeom>
          <a:ln w="10470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0548268" y="9231528"/>
            <a:ext cx="754380" cy="780415"/>
            <a:chOff x="10548268" y="9231528"/>
            <a:chExt cx="754380" cy="780415"/>
          </a:xfrm>
        </p:grpSpPr>
        <p:sp>
          <p:nvSpPr>
            <p:cNvPr id="19" name="object 19"/>
            <p:cNvSpPr/>
            <p:nvPr/>
          </p:nvSpPr>
          <p:spPr>
            <a:xfrm>
              <a:off x="10590152" y="9289118"/>
              <a:ext cx="659765" cy="670560"/>
            </a:xfrm>
            <a:custGeom>
              <a:avLst/>
              <a:gdLst/>
              <a:ahLst/>
              <a:cxnLst/>
              <a:rect l="l" t="t" r="r" b="b"/>
              <a:pathLst>
                <a:path w="659765" h="670559">
                  <a:moveTo>
                    <a:pt x="0" y="670136"/>
                  </a:moveTo>
                  <a:lnTo>
                    <a:pt x="659665" y="0"/>
                  </a:lnTo>
                </a:path>
              </a:pathLst>
            </a:custGeom>
            <a:ln w="83767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90152" y="9273412"/>
              <a:ext cx="670560" cy="696595"/>
            </a:xfrm>
            <a:custGeom>
              <a:avLst/>
              <a:gdLst/>
              <a:ahLst/>
              <a:cxnLst/>
              <a:rect l="l" t="t" r="r" b="b"/>
              <a:pathLst>
                <a:path w="670559" h="696595">
                  <a:moveTo>
                    <a:pt x="0" y="5235"/>
                  </a:moveTo>
                  <a:lnTo>
                    <a:pt x="617782" y="5235"/>
                  </a:lnTo>
                  <a:lnTo>
                    <a:pt x="648049" y="0"/>
                  </a:lnTo>
                  <a:lnTo>
                    <a:pt x="663592" y="2617"/>
                  </a:lnTo>
                  <a:lnTo>
                    <a:pt x="669318" y="17015"/>
                  </a:lnTo>
                  <a:lnTo>
                    <a:pt x="670136" y="47118"/>
                  </a:lnTo>
                  <a:lnTo>
                    <a:pt x="670136" y="696313"/>
                  </a:lnTo>
                </a:path>
              </a:pathLst>
            </a:custGeom>
            <a:ln w="83767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571231" y="1927016"/>
            <a:ext cx="7213600" cy="7213600"/>
            <a:chOff x="11571231" y="1927016"/>
            <a:chExt cx="7213600" cy="7213600"/>
          </a:xfrm>
        </p:grpSpPr>
        <p:sp>
          <p:nvSpPr>
            <p:cNvPr id="22" name="object 22"/>
            <p:cNvSpPr/>
            <p:nvPr/>
          </p:nvSpPr>
          <p:spPr>
            <a:xfrm>
              <a:off x="11576467" y="1932252"/>
              <a:ext cx="7203440" cy="7203440"/>
            </a:xfrm>
            <a:custGeom>
              <a:avLst/>
              <a:gdLst/>
              <a:ahLst/>
              <a:cxnLst/>
              <a:rect l="l" t="t" r="r" b="b"/>
              <a:pathLst>
                <a:path w="7203440" h="7203440">
                  <a:moveTo>
                    <a:pt x="3601534" y="7203068"/>
                  </a:moveTo>
                  <a:lnTo>
                    <a:pt x="3649972" y="7202749"/>
                  </a:lnTo>
                  <a:lnTo>
                    <a:pt x="3698258" y="7201794"/>
                  </a:lnTo>
                  <a:lnTo>
                    <a:pt x="3746386" y="7200208"/>
                  </a:lnTo>
                  <a:lnTo>
                    <a:pt x="3794352" y="7197995"/>
                  </a:lnTo>
                  <a:lnTo>
                    <a:pt x="3842153" y="7195158"/>
                  </a:lnTo>
                  <a:lnTo>
                    <a:pt x="3889785" y="7191701"/>
                  </a:lnTo>
                  <a:lnTo>
                    <a:pt x="3937244" y="7187629"/>
                  </a:lnTo>
                  <a:lnTo>
                    <a:pt x="3984526" y="7182945"/>
                  </a:lnTo>
                  <a:lnTo>
                    <a:pt x="4031626" y="7177653"/>
                  </a:lnTo>
                  <a:lnTo>
                    <a:pt x="4078541" y="7171758"/>
                  </a:lnTo>
                  <a:lnTo>
                    <a:pt x="4125267" y="7165263"/>
                  </a:lnTo>
                  <a:lnTo>
                    <a:pt x="4171799" y="7158173"/>
                  </a:lnTo>
                  <a:lnTo>
                    <a:pt x="4218135" y="7150491"/>
                  </a:lnTo>
                  <a:lnTo>
                    <a:pt x="4264269" y="7142221"/>
                  </a:lnTo>
                  <a:lnTo>
                    <a:pt x="4310198" y="7133367"/>
                  </a:lnTo>
                  <a:lnTo>
                    <a:pt x="4355918" y="7123934"/>
                  </a:lnTo>
                  <a:lnTo>
                    <a:pt x="4401425" y="7113925"/>
                  </a:lnTo>
                  <a:lnTo>
                    <a:pt x="4446715" y="7103345"/>
                  </a:lnTo>
                  <a:lnTo>
                    <a:pt x="4491784" y="7092196"/>
                  </a:lnTo>
                  <a:lnTo>
                    <a:pt x="4536627" y="7080484"/>
                  </a:lnTo>
                  <a:lnTo>
                    <a:pt x="4581242" y="7068212"/>
                  </a:lnTo>
                  <a:lnTo>
                    <a:pt x="4625624" y="7055384"/>
                  </a:lnTo>
                  <a:lnTo>
                    <a:pt x="4669768" y="7042005"/>
                  </a:lnTo>
                  <a:lnTo>
                    <a:pt x="4713672" y="7028077"/>
                  </a:lnTo>
                  <a:lnTo>
                    <a:pt x="4757330" y="7013606"/>
                  </a:lnTo>
                  <a:lnTo>
                    <a:pt x="4800740" y="6998595"/>
                  </a:lnTo>
                  <a:lnTo>
                    <a:pt x="4843896" y="6983048"/>
                  </a:lnTo>
                  <a:lnTo>
                    <a:pt x="4886796" y="6966969"/>
                  </a:lnTo>
                  <a:lnTo>
                    <a:pt x="4929435" y="6950362"/>
                  </a:lnTo>
                  <a:lnTo>
                    <a:pt x="4971808" y="6933231"/>
                  </a:lnTo>
                  <a:lnTo>
                    <a:pt x="5013913" y="6915580"/>
                  </a:lnTo>
                  <a:lnTo>
                    <a:pt x="5055745" y="6897414"/>
                  </a:lnTo>
                  <a:lnTo>
                    <a:pt x="5097301" y="6878735"/>
                  </a:lnTo>
                  <a:lnTo>
                    <a:pt x="5138575" y="6859548"/>
                  </a:lnTo>
                  <a:lnTo>
                    <a:pt x="5179564" y="6839858"/>
                  </a:lnTo>
                  <a:lnTo>
                    <a:pt x="5220265" y="6819667"/>
                  </a:lnTo>
                  <a:lnTo>
                    <a:pt x="5260673" y="6798980"/>
                  </a:lnTo>
                  <a:lnTo>
                    <a:pt x="5300784" y="6777801"/>
                  </a:lnTo>
                  <a:lnTo>
                    <a:pt x="5340594" y="6756135"/>
                  </a:lnTo>
                  <a:lnTo>
                    <a:pt x="5380099" y="6733984"/>
                  </a:lnTo>
                  <a:lnTo>
                    <a:pt x="5419296" y="6711353"/>
                  </a:lnTo>
                  <a:lnTo>
                    <a:pt x="5458180" y="6688246"/>
                  </a:lnTo>
                  <a:lnTo>
                    <a:pt x="5496747" y="6664666"/>
                  </a:lnTo>
                  <a:lnTo>
                    <a:pt x="5534994" y="6640619"/>
                  </a:lnTo>
                  <a:lnTo>
                    <a:pt x="5572916" y="6616107"/>
                  </a:lnTo>
                  <a:lnTo>
                    <a:pt x="5610509" y="6591136"/>
                  </a:lnTo>
                  <a:lnTo>
                    <a:pt x="5647770" y="6565708"/>
                  </a:lnTo>
                  <a:lnTo>
                    <a:pt x="5684694" y="6539828"/>
                  </a:lnTo>
                  <a:lnTo>
                    <a:pt x="5721277" y="6513499"/>
                  </a:lnTo>
                  <a:lnTo>
                    <a:pt x="5757516" y="6486727"/>
                  </a:lnTo>
                  <a:lnTo>
                    <a:pt x="5793406" y="6459514"/>
                  </a:lnTo>
                  <a:lnTo>
                    <a:pt x="5828943" y="6431865"/>
                  </a:lnTo>
                  <a:lnTo>
                    <a:pt x="5864124" y="6403784"/>
                  </a:lnTo>
                  <a:lnTo>
                    <a:pt x="5898944" y="6375274"/>
                  </a:lnTo>
                  <a:lnTo>
                    <a:pt x="5933400" y="6346340"/>
                  </a:lnTo>
                  <a:lnTo>
                    <a:pt x="5967488" y="6316986"/>
                  </a:lnTo>
                  <a:lnTo>
                    <a:pt x="6001202" y="6287215"/>
                  </a:lnTo>
                  <a:lnTo>
                    <a:pt x="6034541" y="6257032"/>
                  </a:lnTo>
                  <a:lnTo>
                    <a:pt x="6067498" y="6226441"/>
                  </a:lnTo>
                  <a:lnTo>
                    <a:pt x="6100072" y="6195445"/>
                  </a:lnTo>
                  <a:lnTo>
                    <a:pt x="6132257" y="6164049"/>
                  </a:lnTo>
                  <a:lnTo>
                    <a:pt x="6164049" y="6132257"/>
                  </a:lnTo>
                  <a:lnTo>
                    <a:pt x="6195445" y="6100072"/>
                  </a:lnTo>
                  <a:lnTo>
                    <a:pt x="6226441" y="6067498"/>
                  </a:lnTo>
                  <a:lnTo>
                    <a:pt x="6257032" y="6034541"/>
                  </a:lnTo>
                  <a:lnTo>
                    <a:pt x="6287215" y="6001202"/>
                  </a:lnTo>
                  <a:lnTo>
                    <a:pt x="6316986" y="5967488"/>
                  </a:lnTo>
                  <a:lnTo>
                    <a:pt x="6346340" y="5933400"/>
                  </a:lnTo>
                  <a:lnTo>
                    <a:pt x="6375274" y="5898944"/>
                  </a:lnTo>
                  <a:lnTo>
                    <a:pt x="6403784" y="5864124"/>
                  </a:lnTo>
                  <a:lnTo>
                    <a:pt x="6431865" y="5828943"/>
                  </a:lnTo>
                  <a:lnTo>
                    <a:pt x="6459514" y="5793406"/>
                  </a:lnTo>
                  <a:lnTo>
                    <a:pt x="6486727" y="5757516"/>
                  </a:lnTo>
                  <a:lnTo>
                    <a:pt x="6513499" y="5721277"/>
                  </a:lnTo>
                  <a:lnTo>
                    <a:pt x="6539828" y="5684694"/>
                  </a:lnTo>
                  <a:lnTo>
                    <a:pt x="6565708" y="5647770"/>
                  </a:lnTo>
                  <a:lnTo>
                    <a:pt x="6591136" y="5610509"/>
                  </a:lnTo>
                  <a:lnTo>
                    <a:pt x="6616107" y="5572916"/>
                  </a:lnTo>
                  <a:lnTo>
                    <a:pt x="6640619" y="5534994"/>
                  </a:lnTo>
                  <a:lnTo>
                    <a:pt x="6664666" y="5496747"/>
                  </a:lnTo>
                  <a:lnTo>
                    <a:pt x="6688246" y="5458180"/>
                  </a:lnTo>
                  <a:lnTo>
                    <a:pt x="6711353" y="5419296"/>
                  </a:lnTo>
                  <a:lnTo>
                    <a:pt x="6733984" y="5380099"/>
                  </a:lnTo>
                  <a:lnTo>
                    <a:pt x="6756135" y="5340594"/>
                  </a:lnTo>
                  <a:lnTo>
                    <a:pt x="6777801" y="5300784"/>
                  </a:lnTo>
                  <a:lnTo>
                    <a:pt x="6798980" y="5260673"/>
                  </a:lnTo>
                  <a:lnTo>
                    <a:pt x="6819667" y="5220265"/>
                  </a:lnTo>
                  <a:lnTo>
                    <a:pt x="6839858" y="5179564"/>
                  </a:lnTo>
                  <a:lnTo>
                    <a:pt x="6859548" y="5138575"/>
                  </a:lnTo>
                  <a:lnTo>
                    <a:pt x="6878735" y="5097301"/>
                  </a:lnTo>
                  <a:lnTo>
                    <a:pt x="6897414" y="5055745"/>
                  </a:lnTo>
                  <a:lnTo>
                    <a:pt x="6915580" y="5013913"/>
                  </a:lnTo>
                  <a:lnTo>
                    <a:pt x="6933231" y="4971808"/>
                  </a:lnTo>
                  <a:lnTo>
                    <a:pt x="6950362" y="4929435"/>
                  </a:lnTo>
                  <a:lnTo>
                    <a:pt x="6966969" y="4886796"/>
                  </a:lnTo>
                  <a:lnTo>
                    <a:pt x="6983048" y="4843896"/>
                  </a:lnTo>
                  <a:lnTo>
                    <a:pt x="6998595" y="4800740"/>
                  </a:lnTo>
                  <a:lnTo>
                    <a:pt x="7013606" y="4757330"/>
                  </a:lnTo>
                  <a:lnTo>
                    <a:pt x="7028077" y="4713672"/>
                  </a:lnTo>
                  <a:lnTo>
                    <a:pt x="7042005" y="4669768"/>
                  </a:lnTo>
                  <a:lnTo>
                    <a:pt x="7055384" y="4625624"/>
                  </a:lnTo>
                  <a:lnTo>
                    <a:pt x="7068212" y="4581242"/>
                  </a:lnTo>
                  <a:lnTo>
                    <a:pt x="7080484" y="4536627"/>
                  </a:lnTo>
                  <a:lnTo>
                    <a:pt x="7092196" y="4491784"/>
                  </a:lnTo>
                  <a:lnTo>
                    <a:pt x="7103345" y="4446715"/>
                  </a:lnTo>
                  <a:lnTo>
                    <a:pt x="7113925" y="4401425"/>
                  </a:lnTo>
                  <a:lnTo>
                    <a:pt x="7123934" y="4355918"/>
                  </a:lnTo>
                  <a:lnTo>
                    <a:pt x="7133367" y="4310198"/>
                  </a:lnTo>
                  <a:lnTo>
                    <a:pt x="7142221" y="4264269"/>
                  </a:lnTo>
                  <a:lnTo>
                    <a:pt x="7150491" y="4218135"/>
                  </a:lnTo>
                  <a:lnTo>
                    <a:pt x="7158173" y="4171799"/>
                  </a:lnTo>
                  <a:lnTo>
                    <a:pt x="7165263" y="4125267"/>
                  </a:lnTo>
                  <a:lnTo>
                    <a:pt x="7171758" y="4078541"/>
                  </a:lnTo>
                  <a:lnTo>
                    <a:pt x="7177653" y="4031626"/>
                  </a:lnTo>
                  <a:lnTo>
                    <a:pt x="7182945" y="3984526"/>
                  </a:lnTo>
                  <a:lnTo>
                    <a:pt x="7187629" y="3937244"/>
                  </a:lnTo>
                  <a:lnTo>
                    <a:pt x="7191701" y="3889785"/>
                  </a:lnTo>
                  <a:lnTo>
                    <a:pt x="7195158" y="3842153"/>
                  </a:lnTo>
                  <a:lnTo>
                    <a:pt x="7197995" y="3794352"/>
                  </a:lnTo>
                  <a:lnTo>
                    <a:pt x="7200208" y="3746386"/>
                  </a:lnTo>
                  <a:lnTo>
                    <a:pt x="7201794" y="3698258"/>
                  </a:lnTo>
                  <a:lnTo>
                    <a:pt x="7202749" y="3649972"/>
                  </a:lnTo>
                  <a:lnTo>
                    <a:pt x="7203068" y="3601534"/>
                  </a:lnTo>
                  <a:lnTo>
                    <a:pt x="7202749" y="3553095"/>
                  </a:lnTo>
                  <a:lnTo>
                    <a:pt x="7201794" y="3504810"/>
                  </a:lnTo>
                  <a:lnTo>
                    <a:pt x="7200208" y="3456682"/>
                  </a:lnTo>
                  <a:lnTo>
                    <a:pt x="7197995" y="3408716"/>
                  </a:lnTo>
                  <a:lnTo>
                    <a:pt x="7195158" y="3360914"/>
                  </a:lnTo>
                  <a:lnTo>
                    <a:pt x="7191701" y="3313282"/>
                  </a:lnTo>
                  <a:lnTo>
                    <a:pt x="7187629" y="3265824"/>
                  </a:lnTo>
                  <a:lnTo>
                    <a:pt x="7182945" y="3218542"/>
                  </a:lnTo>
                  <a:lnTo>
                    <a:pt x="7177653" y="3171442"/>
                  </a:lnTo>
                  <a:lnTo>
                    <a:pt x="7171758" y="3124527"/>
                  </a:lnTo>
                  <a:lnTo>
                    <a:pt x="7165263" y="3077801"/>
                  </a:lnTo>
                  <a:lnTo>
                    <a:pt x="7158173" y="3031268"/>
                  </a:lnTo>
                  <a:lnTo>
                    <a:pt x="7150491" y="2984933"/>
                  </a:lnTo>
                  <a:lnTo>
                    <a:pt x="7142221" y="2938799"/>
                  </a:lnTo>
                  <a:lnTo>
                    <a:pt x="7133367" y="2892869"/>
                  </a:lnTo>
                  <a:lnTo>
                    <a:pt x="7123934" y="2847149"/>
                  </a:lnTo>
                  <a:lnTo>
                    <a:pt x="7113925" y="2801642"/>
                  </a:lnTo>
                  <a:lnTo>
                    <a:pt x="7103345" y="2756353"/>
                  </a:lnTo>
                  <a:lnTo>
                    <a:pt x="7092196" y="2711284"/>
                  </a:lnTo>
                  <a:lnTo>
                    <a:pt x="7080484" y="2666440"/>
                  </a:lnTo>
                  <a:lnTo>
                    <a:pt x="7068212" y="2621826"/>
                  </a:lnTo>
                  <a:lnTo>
                    <a:pt x="7055384" y="2577444"/>
                  </a:lnTo>
                  <a:lnTo>
                    <a:pt x="7042005" y="2533300"/>
                  </a:lnTo>
                  <a:lnTo>
                    <a:pt x="7028077" y="2489396"/>
                  </a:lnTo>
                  <a:lnTo>
                    <a:pt x="7013606" y="2445737"/>
                  </a:lnTo>
                  <a:lnTo>
                    <a:pt x="6998595" y="2402328"/>
                  </a:lnTo>
                  <a:lnTo>
                    <a:pt x="6983048" y="2359171"/>
                  </a:lnTo>
                  <a:lnTo>
                    <a:pt x="6966969" y="2316272"/>
                  </a:lnTo>
                  <a:lnTo>
                    <a:pt x="6950362" y="2273633"/>
                  </a:lnTo>
                  <a:lnTo>
                    <a:pt x="6933231" y="2231259"/>
                  </a:lnTo>
                  <a:lnTo>
                    <a:pt x="6915580" y="2189154"/>
                  </a:lnTo>
                  <a:lnTo>
                    <a:pt x="6897414" y="2147322"/>
                  </a:lnTo>
                  <a:lnTo>
                    <a:pt x="6878735" y="2105767"/>
                  </a:lnTo>
                  <a:lnTo>
                    <a:pt x="6859548" y="2064493"/>
                  </a:lnTo>
                  <a:lnTo>
                    <a:pt x="6839858" y="2023503"/>
                  </a:lnTo>
                  <a:lnTo>
                    <a:pt x="6819667" y="1982803"/>
                  </a:lnTo>
                  <a:lnTo>
                    <a:pt x="6798980" y="1942395"/>
                  </a:lnTo>
                  <a:lnTo>
                    <a:pt x="6777801" y="1902284"/>
                  </a:lnTo>
                  <a:lnTo>
                    <a:pt x="6756135" y="1862474"/>
                  </a:lnTo>
                  <a:lnTo>
                    <a:pt x="6733984" y="1822968"/>
                  </a:lnTo>
                  <a:lnTo>
                    <a:pt x="6711353" y="1783771"/>
                  </a:lnTo>
                  <a:lnTo>
                    <a:pt x="6688246" y="1744887"/>
                  </a:lnTo>
                  <a:lnTo>
                    <a:pt x="6664666" y="1706320"/>
                  </a:lnTo>
                  <a:lnTo>
                    <a:pt x="6640619" y="1668074"/>
                  </a:lnTo>
                  <a:lnTo>
                    <a:pt x="6616107" y="1630152"/>
                  </a:lnTo>
                  <a:lnTo>
                    <a:pt x="6591136" y="1592559"/>
                  </a:lnTo>
                  <a:lnTo>
                    <a:pt x="6565708" y="1555298"/>
                  </a:lnTo>
                  <a:lnTo>
                    <a:pt x="6539828" y="1518374"/>
                  </a:lnTo>
                  <a:lnTo>
                    <a:pt x="6513499" y="1481791"/>
                  </a:lnTo>
                  <a:lnTo>
                    <a:pt x="6486727" y="1445552"/>
                  </a:lnTo>
                  <a:lnTo>
                    <a:pt x="6459514" y="1409662"/>
                  </a:lnTo>
                  <a:lnTo>
                    <a:pt x="6431865" y="1374125"/>
                  </a:lnTo>
                  <a:lnTo>
                    <a:pt x="6403784" y="1338944"/>
                  </a:lnTo>
                  <a:lnTo>
                    <a:pt x="6375274" y="1304123"/>
                  </a:lnTo>
                  <a:lnTo>
                    <a:pt x="6346340" y="1269667"/>
                  </a:lnTo>
                  <a:lnTo>
                    <a:pt x="6316986" y="1235580"/>
                  </a:lnTo>
                  <a:lnTo>
                    <a:pt x="6287215" y="1201865"/>
                  </a:lnTo>
                  <a:lnTo>
                    <a:pt x="6257032" y="1168527"/>
                  </a:lnTo>
                  <a:lnTo>
                    <a:pt x="6226441" y="1135569"/>
                  </a:lnTo>
                  <a:lnTo>
                    <a:pt x="6195445" y="1102996"/>
                  </a:lnTo>
                  <a:lnTo>
                    <a:pt x="6164049" y="1070811"/>
                  </a:lnTo>
                  <a:lnTo>
                    <a:pt x="6132257" y="1039018"/>
                  </a:lnTo>
                  <a:lnTo>
                    <a:pt x="6100072" y="1007622"/>
                  </a:lnTo>
                  <a:lnTo>
                    <a:pt x="6067498" y="976627"/>
                  </a:lnTo>
                  <a:lnTo>
                    <a:pt x="6034541" y="946035"/>
                  </a:lnTo>
                  <a:lnTo>
                    <a:pt x="6001202" y="915852"/>
                  </a:lnTo>
                  <a:lnTo>
                    <a:pt x="5967488" y="886082"/>
                  </a:lnTo>
                  <a:lnTo>
                    <a:pt x="5933400" y="856727"/>
                  </a:lnTo>
                  <a:lnTo>
                    <a:pt x="5898944" y="827794"/>
                  </a:lnTo>
                  <a:lnTo>
                    <a:pt x="5864124" y="799284"/>
                  </a:lnTo>
                  <a:lnTo>
                    <a:pt x="5828943" y="771203"/>
                  </a:lnTo>
                  <a:lnTo>
                    <a:pt x="5793406" y="743554"/>
                  </a:lnTo>
                  <a:lnTo>
                    <a:pt x="5757516" y="716341"/>
                  </a:lnTo>
                  <a:lnTo>
                    <a:pt x="5721277" y="689568"/>
                  </a:lnTo>
                  <a:lnTo>
                    <a:pt x="5684694" y="663240"/>
                  </a:lnTo>
                  <a:lnTo>
                    <a:pt x="5647770" y="637360"/>
                  </a:lnTo>
                  <a:lnTo>
                    <a:pt x="5610509" y="611932"/>
                  </a:lnTo>
                  <a:lnTo>
                    <a:pt x="5572916" y="586960"/>
                  </a:lnTo>
                  <a:lnTo>
                    <a:pt x="5534994" y="562449"/>
                  </a:lnTo>
                  <a:lnTo>
                    <a:pt x="5496747" y="538401"/>
                  </a:lnTo>
                  <a:lnTo>
                    <a:pt x="5458180" y="514822"/>
                  </a:lnTo>
                  <a:lnTo>
                    <a:pt x="5419296" y="491715"/>
                  </a:lnTo>
                  <a:lnTo>
                    <a:pt x="5380099" y="469084"/>
                  </a:lnTo>
                  <a:lnTo>
                    <a:pt x="5340594" y="446933"/>
                  </a:lnTo>
                  <a:lnTo>
                    <a:pt x="5300784" y="425266"/>
                  </a:lnTo>
                  <a:lnTo>
                    <a:pt x="5260673" y="404088"/>
                  </a:lnTo>
                  <a:lnTo>
                    <a:pt x="5220265" y="383401"/>
                  </a:lnTo>
                  <a:lnTo>
                    <a:pt x="5179564" y="363210"/>
                  </a:lnTo>
                  <a:lnTo>
                    <a:pt x="5138575" y="343519"/>
                  </a:lnTo>
                  <a:lnTo>
                    <a:pt x="5097301" y="324333"/>
                  </a:lnTo>
                  <a:lnTo>
                    <a:pt x="5055745" y="305654"/>
                  </a:lnTo>
                  <a:lnTo>
                    <a:pt x="5013913" y="287487"/>
                  </a:lnTo>
                  <a:lnTo>
                    <a:pt x="4971808" y="269837"/>
                  </a:lnTo>
                  <a:lnTo>
                    <a:pt x="4929435" y="252706"/>
                  </a:lnTo>
                  <a:lnTo>
                    <a:pt x="4886796" y="236099"/>
                  </a:lnTo>
                  <a:lnTo>
                    <a:pt x="4843896" y="220020"/>
                  </a:lnTo>
                  <a:lnTo>
                    <a:pt x="4800740" y="204473"/>
                  </a:lnTo>
                  <a:lnTo>
                    <a:pt x="4757330" y="189462"/>
                  </a:lnTo>
                  <a:lnTo>
                    <a:pt x="4713672" y="174991"/>
                  </a:lnTo>
                  <a:lnTo>
                    <a:pt x="4669768" y="161063"/>
                  </a:lnTo>
                  <a:lnTo>
                    <a:pt x="4625624" y="147683"/>
                  </a:lnTo>
                  <a:lnTo>
                    <a:pt x="4581242" y="134856"/>
                  </a:lnTo>
                  <a:lnTo>
                    <a:pt x="4536627" y="122584"/>
                  </a:lnTo>
                  <a:lnTo>
                    <a:pt x="4491784" y="110871"/>
                  </a:lnTo>
                  <a:lnTo>
                    <a:pt x="4446715" y="99723"/>
                  </a:lnTo>
                  <a:lnTo>
                    <a:pt x="4401425" y="89142"/>
                  </a:lnTo>
                  <a:lnTo>
                    <a:pt x="4355918" y="79133"/>
                  </a:lnTo>
                  <a:lnTo>
                    <a:pt x="4310198" y="69700"/>
                  </a:lnTo>
                  <a:lnTo>
                    <a:pt x="4264269" y="60847"/>
                  </a:lnTo>
                  <a:lnTo>
                    <a:pt x="4218135" y="52577"/>
                  </a:lnTo>
                  <a:lnTo>
                    <a:pt x="4171799" y="44895"/>
                  </a:lnTo>
                  <a:lnTo>
                    <a:pt x="4125267" y="37804"/>
                  </a:lnTo>
                  <a:lnTo>
                    <a:pt x="4078541" y="31310"/>
                  </a:lnTo>
                  <a:lnTo>
                    <a:pt x="4031626" y="25415"/>
                  </a:lnTo>
                  <a:lnTo>
                    <a:pt x="3984526" y="20123"/>
                  </a:lnTo>
                  <a:lnTo>
                    <a:pt x="3937244" y="15439"/>
                  </a:lnTo>
                  <a:lnTo>
                    <a:pt x="3889785" y="11367"/>
                  </a:lnTo>
                  <a:lnTo>
                    <a:pt x="3842153" y="7910"/>
                  </a:lnTo>
                  <a:lnTo>
                    <a:pt x="3794352" y="5073"/>
                  </a:lnTo>
                  <a:lnTo>
                    <a:pt x="3746386" y="2859"/>
                  </a:lnTo>
                  <a:lnTo>
                    <a:pt x="3698258" y="1273"/>
                  </a:lnTo>
                  <a:lnTo>
                    <a:pt x="3649972" y="319"/>
                  </a:lnTo>
                  <a:lnTo>
                    <a:pt x="3601534" y="0"/>
                  </a:lnTo>
                  <a:lnTo>
                    <a:pt x="3553095" y="319"/>
                  </a:lnTo>
                  <a:lnTo>
                    <a:pt x="3504810" y="1273"/>
                  </a:lnTo>
                  <a:lnTo>
                    <a:pt x="3456682" y="2859"/>
                  </a:lnTo>
                  <a:lnTo>
                    <a:pt x="3408716" y="5073"/>
                  </a:lnTo>
                  <a:lnTo>
                    <a:pt x="3360914" y="7910"/>
                  </a:lnTo>
                  <a:lnTo>
                    <a:pt x="3313282" y="11367"/>
                  </a:lnTo>
                  <a:lnTo>
                    <a:pt x="3265824" y="15439"/>
                  </a:lnTo>
                  <a:lnTo>
                    <a:pt x="3218542" y="20123"/>
                  </a:lnTo>
                  <a:lnTo>
                    <a:pt x="3171442" y="25415"/>
                  </a:lnTo>
                  <a:lnTo>
                    <a:pt x="3124527" y="31310"/>
                  </a:lnTo>
                  <a:lnTo>
                    <a:pt x="3077801" y="37804"/>
                  </a:lnTo>
                  <a:lnTo>
                    <a:pt x="3031268" y="44895"/>
                  </a:lnTo>
                  <a:lnTo>
                    <a:pt x="2984933" y="52577"/>
                  </a:lnTo>
                  <a:lnTo>
                    <a:pt x="2938799" y="60847"/>
                  </a:lnTo>
                  <a:lnTo>
                    <a:pt x="2892869" y="69700"/>
                  </a:lnTo>
                  <a:lnTo>
                    <a:pt x="2847149" y="79133"/>
                  </a:lnTo>
                  <a:lnTo>
                    <a:pt x="2801642" y="89142"/>
                  </a:lnTo>
                  <a:lnTo>
                    <a:pt x="2756353" y="99723"/>
                  </a:lnTo>
                  <a:lnTo>
                    <a:pt x="2711284" y="110871"/>
                  </a:lnTo>
                  <a:lnTo>
                    <a:pt x="2666440" y="122584"/>
                  </a:lnTo>
                  <a:lnTo>
                    <a:pt x="2621826" y="134856"/>
                  </a:lnTo>
                  <a:lnTo>
                    <a:pt x="2577444" y="147683"/>
                  </a:lnTo>
                  <a:lnTo>
                    <a:pt x="2533300" y="161063"/>
                  </a:lnTo>
                  <a:lnTo>
                    <a:pt x="2489396" y="174991"/>
                  </a:lnTo>
                  <a:lnTo>
                    <a:pt x="2445737" y="189462"/>
                  </a:lnTo>
                  <a:lnTo>
                    <a:pt x="2402328" y="204473"/>
                  </a:lnTo>
                  <a:lnTo>
                    <a:pt x="2359171" y="220020"/>
                  </a:lnTo>
                  <a:lnTo>
                    <a:pt x="2316272" y="236099"/>
                  </a:lnTo>
                  <a:lnTo>
                    <a:pt x="2273633" y="252706"/>
                  </a:lnTo>
                  <a:lnTo>
                    <a:pt x="2231259" y="269837"/>
                  </a:lnTo>
                  <a:lnTo>
                    <a:pt x="2189154" y="287487"/>
                  </a:lnTo>
                  <a:lnTo>
                    <a:pt x="2147322" y="305654"/>
                  </a:lnTo>
                  <a:lnTo>
                    <a:pt x="2105767" y="324333"/>
                  </a:lnTo>
                  <a:lnTo>
                    <a:pt x="2064493" y="343519"/>
                  </a:lnTo>
                  <a:lnTo>
                    <a:pt x="2023503" y="363210"/>
                  </a:lnTo>
                  <a:lnTo>
                    <a:pt x="1982803" y="383401"/>
                  </a:lnTo>
                  <a:lnTo>
                    <a:pt x="1942395" y="404088"/>
                  </a:lnTo>
                  <a:lnTo>
                    <a:pt x="1902284" y="425266"/>
                  </a:lnTo>
                  <a:lnTo>
                    <a:pt x="1862474" y="446933"/>
                  </a:lnTo>
                  <a:lnTo>
                    <a:pt x="1822968" y="469084"/>
                  </a:lnTo>
                  <a:lnTo>
                    <a:pt x="1783771" y="491715"/>
                  </a:lnTo>
                  <a:lnTo>
                    <a:pt x="1744887" y="514822"/>
                  </a:lnTo>
                  <a:lnTo>
                    <a:pt x="1706320" y="538401"/>
                  </a:lnTo>
                  <a:lnTo>
                    <a:pt x="1668074" y="562449"/>
                  </a:lnTo>
                  <a:lnTo>
                    <a:pt x="1630152" y="586960"/>
                  </a:lnTo>
                  <a:lnTo>
                    <a:pt x="1592559" y="611932"/>
                  </a:lnTo>
                  <a:lnTo>
                    <a:pt x="1555298" y="637360"/>
                  </a:lnTo>
                  <a:lnTo>
                    <a:pt x="1518374" y="663240"/>
                  </a:lnTo>
                  <a:lnTo>
                    <a:pt x="1481791" y="689568"/>
                  </a:lnTo>
                  <a:lnTo>
                    <a:pt x="1445552" y="716341"/>
                  </a:lnTo>
                  <a:lnTo>
                    <a:pt x="1409662" y="743554"/>
                  </a:lnTo>
                  <a:lnTo>
                    <a:pt x="1374125" y="771203"/>
                  </a:lnTo>
                  <a:lnTo>
                    <a:pt x="1338944" y="799284"/>
                  </a:lnTo>
                  <a:lnTo>
                    <a:pt x="1304123" y="827794"/>
                  </a:lnTo>
                  <a:lnTo>
                    <a:pt x="1269667" y="856727"/>
                  </a:lnTo>
                  <a:lnTo>
                    <a:pt x="1235580" y="886082"/>
                  </a:lnTo>
                  <a:lnTo>
                    <a:pt x="1201865" y="915852"/>
                  </a:lnTo>
                  <a:lnTo>
                    <a:pt x="1168527" y="946035"/>
                  </a:lnTo>
                  <a:lnTo>
                    <a:pt x="1135569" y="976627"/>
                  </a:lnTo>
                  <a:lnTo>
                    <a:pt x="1102996" y="1007622"/>
                  </a:lnTo>
                  <a:lnTo>
                    <a:pt x="1070811" y="1039018"/>
                  </a:lnTo>
                  <a:lnTo>
                    <a:pt x="1039018" y="1070811"/>
                  </a:lnTo>
                  <a:lnTo>
                    <a:pt x="1007622" y="1102996"/>
                  </a:lnTo>
                  <a:lnTo>
                    <a:pt x="976627" y="1135569"/>
                  </a:lnTo>
                  <a:lnTo>
                    <a:pt x="946035" y="1168527"/>
                  </a:lnTo>
                  <a:lnTo>
                    <a:pt x="915852" y="1201865"/>
                  </a:lnTo>
                  <a:lnTo>
                    <a:pt x="886082" y="1235580"/>
                  </a:lnTo>
                  <a:lnTo>
                    <a:pt x="856727" y="1269667"/>
                  </a:lnTo>
                  <a:lnTo>
                    <a:pt x="827794" y="1304123"/>
                  </a:lnTo>
                  <a:lnTo>
                    <a:pt x="799284" y="1338944"/>
                  </a:lnTo>
                  <a:lnTo>
                    <a:pt x="771203" y="1374125"/>
                  </a:lnTo>
                  <a:lnTo>
                    <a:pt x="743554" y="1409662"/>
                  </a:lnTo>
                  <a:lnTo>
                    <a:pt x="716341" y="1445552"/>
                  </a:lnTo>
                  <a:lnTo>
                    <a:pt x="689568" y="1481791"/>
                  </a:lnTo>
                  <a:lnTo>
                    <a:pt x="663240" y="1518374"/>
                  </a:lnTo>
                  <a:lnTo>
                    <a:pt x="637360" y="1555298"/>
                  </a:lnTo>
                  <a:lnTo>
                    <a:pt x="611932" y="1592559"/>
                  </a:lnTo>
                  <a:lnTo>
                    <a:pt x="586960" y="1630152"/>
                  </a:lnTo>
                  <a:lnTo>
                    <a:pt x="562449" y="1668074"/>
                  </a:lnTo>
                  <a:lnTo>
                    <a:pt x="538401" y="1706320"/>
                  </a:lnTo>
                  <a:lnTo>
                    <a:pt x="514822" y="1744887"/>
                  </a:lnTo>
                  <a:lnTo>
                    <a:pt x="491715" y="1783771"/>
                  </a:lnTo>
                  <a:lnTo>
                    <a:pt x="469084" y="1822968"/>
                  </a:lnTo>
                  <a:lnTo>
                    <a:pt x="446933" y="1862474"/>
                  </a:lnTo>
                  <a:lnTo>
                    <a:pt x="425266" y="1902284"/>
                  </a:lnTo>
                  <a:lnTo>
                    <a:pt x="404088" y="1942395"/>
                  </a:lnTo>
                  <a:lnTo>
                    <a:pt x="383401" y="1982803"/>
                  </a:lnTo>
                  <a:lnTo>
                    <a:pt x="363210" y="2023503"/>
                  </a:lnTo>
                  <a:lnTo>
                    <a:pt x="343519" y="2064493"/>
                  </a:lnTo>
                  <a:lnTo>
                    <a:pt x="324333" y="2105767"/>
                  </a:lnTo>
                  <a:lnTo>
                    <a:pt x="305654" y="2147322"/>
                  </a:lnTo>
                  <a:lnTo>
                    <a:pt x="287487" y="2189154"/>
                  </a:lnTo>
                  <a:lnTo>
                    <a:pt x="269837" y="2231259"/>
                  </a:lnTo>
                  <a:lnTo>
                    <a:pt x="252706" y="2273633"/>
                  </a:lnTo>
                  <a:lnTo>
                    <a:pt x="236099" y="2316272"/>
                  </a:lnTo>
                  <a:lnTo>
                    <a:pt x="220020" y="2359171"/>
                  </a:lnTo>
                  <a:lnTo>
                    <a:pt x="204473" y="2402328"/>
                  </a:lnTo>
                  <a:lnTo>
                    <a:pt x="189462" y="2445737"/>
                  </a:lnTo>
                  <a:lnTo>
                    <a:pt x="174991" y="2489396"/>
                  </a:lnTo>
                  <a:lnTo>
                    <a:pt x="161063" y="2533300"/>
                  </a:lnTo>
                  <a:lnTo>
                    <a:pt x="147683" y="2577444"/>
                  </a:lnTo>
                  <a:lnTo>
                    <a:pt x="134856" y="2621826"/>
                  </a:lnTo>
                  <a:lnTo>
                    <a:pt x="122584" y="2666440"/>
                  </a:lnTo>
                  <a:lnTo>
                    <a:pt x="110871" y="2711284"/>
                  </a:lnTo>
                  <a:lnTo>
                    <a:pt x="99723" y="2756353"/>
                  </a:lnTo>
                  <a:lnTo>
                    <a:pt x="89142" y="2801642"/>
                  </a:lnTo>
                  <a:lnTo>
                    <a:pt x="79133" y="2847149"/>
                  </a:lnTo>
                  <a:lnTo>
                    <a:pt x="69700" y="2892869"/>
                  </a:lnTo>
                  <a:lnTo>
                    <a:pt x="60847" y="2938799"/>
                  </a:lnTo>
                  <a:lnTo>
                    <a:pt x="52577" y="2984933"/>
                  </a:lnTo>
                  <a:lnTo>
                    <a:pt x="44895" y="3031268"/>
                  </a:lnTo>
                  <a:lnTo>
                    <a:pt x="37804" y="3077801"/>
                  </a:lnTo>
                  <a:lnTo>
                    <a:pt x="31310" y="3124527"/>
                  </a:lnTo>
                  <a:lnTo>
                    <a:pt x="25415" y="3171442"/>
                  </a:lnTo>
                  <a:lnTo>
                    <a:pt x="20123" y="3218542"/>
                  </a:lnTo>
                  <a:lnTo>
                    <a:pt x="15439" y="3265824"/>
                  </a:lnTo>
                  <a:lnTo>
                    <a:pt x="11367" y="3313282"/>
                  </a:lnTo>
                  <a:lnTo>
                    <a:pt x="7910" y="3360914"/>
                  </a:lnTo>
                  <a:lnTo>
                    <a:pt x="5073" y="3408716"/>
                  </a:lnTo>
                  <a:lnTo>
                    <a:pt x="2859" y="3456682"/>
                  </a:lnTo>
                  <a:lnTo>
                    <a:pt x="1273" y="3504810"/>
                  </a:lnTo>
                  <a:lnTo>
                    <a:pt x="319" y="3553095"/>
                  </a:lnTo>
                  <a:lnTo>
                    <a:pt x="0" y="3601534"/>
                  </a:lnTo>
                  <a:lnTo>
                    <a:pt x="319" y="3649972"/>
                  </a:lnTo>
                  <a:lnTo>
                    <a:pt x="1273" y="3698258"/>
                  </a:lnTo>
                  <a:lnTo>
                    <a:pt x="2859" y="3746386"/>
                  </a:lnTo>
                  <a:lnTo>
                    <a:pt x="5073" y="3794352"/>
                  </a:lnTo>
                  <a:lnTo>
                    <a:pt x="7910" y="3842153"/>
                  </a:lnTo>
                  <a:lnTo>
                    <a:pt x="11367" y="3889785"/>
                  </a:lnTo>
                  <a:lnTo>
                    <a:pt x="15439" y="3937244"/>
                  </a:lnTo>
                  <a:lnTo>
                    <a:pt x="20123" y="3984526"/>
                  </a:lnTo>
                  <a:lnTo>
                    <a:pt x="25415" y="4031626"/>
                  </a:lnTo>
                  <a:lnTo>
                    <a:pt x="31310" y="4078541"/>
                  </a:lnTo>
                  <a:lnTo>
                    <a:pt x="37804" y="4125267"/>
                  </a:lnTo>
                  <a:lnTo>
                    <a:pt x="44895" y="4171799"/>
                  </a:lnTo>
                  <a:lnTo>
                    <a:pt x="52577" y="4218135"/>
                  </a:lnTo>
                  <a:lnTo>
                    <a:pt x="60847" y="4264269"/>
                  </a:lnTo>
                  <a:lnTo>
                    <a:pt x="69700" y="4310198"/>
                  </a:lnTo>
                  <a:lnTo>
                    <a:pt x="79133" y="4355918"/>
                  </a:lnTo>
                  <a:lnTo>
                    <a:pt x="89142" y="4401425"/>
                  </a:lnTo>
                  <a:lnTo>
                    <a:pt x="99723" y="4446715"/>
                  </a:lnTo>
                  <a:lnTo>
                    <a:pt x="110871" y="4491784"/>
                  </a:lnTo>
                  <a:lnTo>
                    <a:pt x="122584" y="4536627"/>
                  </a:lnTo>
                  <a:lnTo>
                    <a:pt x="134856" y="4581242"/>
                  </a:lnTo>
                  <a:lnTo>
                    <a:pt x="147683" y="4625624"/>
                  </a:lnTo>
                  <a:lnTo>
                    <a:pt x="161063" y="4669768"/>
                  </a:lnTo>
                  <a:lnTo>
                    <a:pt x="174991" y="4713672"/>
                  </a:lnTo>
                  <a:lnTo>
                    <a:pt x="189462" y="4757330"/>
                  </a:lnTo>
                  <a:lnTo>
                    <a:pt x="204473" y="4800740"/>
                  </a:lnTo>
                  <a:lnTo>
                    <a:pt x="220020" y="4843896"/>
                  </a:lnTo>
                  <a:lnTo>
                    <a:pt x="236099" y="4886796"/>
                  </a:lnTo>
                  <a:lnTo>
                    <a:pt x="252706" y="4929435"/>
                  </a:lnTo>
                  <a:lnTo>
                    <a:pt x="269837" y="4971808"/>
                  </a:lnTo>
                  <a:lnTo>
                    <a:pt x="287487" y="5013913"/>
                  </a:lnTo>
                  <a:lnTo>
                    <a:pt x="305654" y="5055745"/>
                  </a:lnTo>
                  <a:lnTo>
                    <a:pt x="324333" y="5097301"/>
                  </a:lnTo>
                  <a:lnTo>
                    <a:pt x="343519" y="5138575"/>
                  </a:lnTo>
                  <a:lnTo>
                    <a:pt x="363210" y="5179564"/>
                  </a:lnTo>
                  <a:lnTo>
                    <a:pt x="383401" y="5220265"/>
                  </a:lnTo>
                  <a:lnTo>
                    <a:pt x="404088" y="5260673"/>
                  </a:lnTo>
                  <a:lnTo>
                    <a:pt x="425266" y="5300784"/>
                  </a:lnTo>
                  <a:lnTo>
                    <a:pt x="446933" y="5340594"/>
                  </a:lnTo>
                  <a:lnTo>
                    <a:pt x="469084" y="5380099"/>
                  </a:lnTo>
                  <a:lnTo>
                    <a:pt x="491715" y="5419296"/>
                  </a:lnTo>
                  <a:lnTo>
                    <a:pt x="514822" y="5458180"/>
                  </a:lnTo>
                  <a:lnTo>
                    <a:pt x="538401" y="5496747"/>
                  </a:lnTo>
                  <a:lnTo>
                    <a:pt x="562449" y="5534994"/>
                  </a:lnTo>
                  <a:lnTo>
                    <a:pt x="586960" y="5572916"/>
                  </a:lnTo>
                  <a:lnTo>
                    <a:pt x="611932" y="5610509"/>
                  </a:lnTo>
                  <a:lnTo>
                    <a:pt x="637360" y="5647770"/>
                  </a:lnTo>
                  <a:lnTo>
                    <a:pt x="663240" y="5684694"/>
                  </a:lnTo>
                  <a:lnTo>
                    <a:pt x="689568" y="5721277"/>
                  </a:lnTo>
                  <a:lnTo>
                    <a:pt x="716341" y="5757516"/>
                  </a:lnTo>
                  <a:lnTo>
                    <a:pt x="743554" y="5793406"/>
                  </a:lnTo>
                  <a:lnTo>
                    <a:pt x="771203" y="5828943"/>
                  </a:lnTo>
                  <a:lnTo>
                    <a:pt x="799284" y="5864124"/>
                  </a:lnTo>
                  <a:lnTo>
                    <a:pt x="827794" y="5898944"/>
                  </a:lnTo>
                  <a:lnTo>
                    <a:pt x="856727" y="5933400"/>
                  </a:lnTo>
                  <a:lnTo>
                    <a:pt x="886082" y="5967488"/>
                  </a:lnTo>
                  <a:lnTo>
                    <a:pt x="915852" y="6001202"/>
                  </a:lnTo>
                  <a:lnTo>
                    <a:pt x="946035" y="6034541"/>
                  </a:lnTo>
                  <a:lnTo>
                    <a:pt x="976627" y="6067498"/>
                  </a:lnTo>
                  <a:lnTo>
                    <a:pt x="1007622" y="6100072"/>
                  </a:lnTo>
                  <a:lnTo>
                    <a:pt x="1039018" y="6132257"/>
                  </a:lnTo>
                  <a:lnTo>
                    <a:pt x="1070811" y="6164049"/>
                  </a:lnTo>
                  <a:lnTo>
                    <a:pt x="1102996" y="6195445"/>
                  </a:lnTo>
                  <a:lnTo>
                    <a:pt x="1135569" y="6226441"/>
                  </a:lnTo>
                  <a:lnTo>
                    <a:pt x="1168527" y="6257032"/>
                  </a:lnTo>
                  <a:lnTo>
                    <a:pt x="1201865" y="6287215"/>
                  </a:lnTo>
                  <a:lnTo>
                    <a:pt x="1235580" y="6316986"/>
                  </a:lnTo>
                  <a:lnTo>
                    <a:pt x="1269667" y="6346340"/>
                  </a:lnTo>
                  <a:lnTo>
                    <a:pt x="1304123" y="6375274"/>
                  </a:lnTo>
                  <a:lnTo>
                    <a:pt x="1338944" y="6403784"/>
                  </a:lnTo>
                  <a:lnTo>
                    <a:pt x="1374125" y="6431865"/>
                  </a:lnTo>
                  <a:lnTo>
                    <a:pt x="1409662" y="6459514"/>
                  </a:lnTo>
                  <a:lnTo>
                    <a:pt x="1445552" y="6486727"/>
                  </a:lnTo>
                  <a:lnTo>
                    <a:pt x="1481791" y="6513499"/>
                  </a:lnTo>
                  <a:lnTo>
                    <a:pt x="1518374" y="6539828"/>
                  </a:lnTo>
                  <a:lnTo>
                    <a:pt x="1555298" y="6565708"/>
                  </a:lnTo>
                  <a:lnTo>
                    <a:pt x="1592559" y="6591136"/>
                  </a:lnTo>
                  <a:lnTo>
                    <a:pt x="1630152" y="6616107"/>
                  </a:lnTo>
                  <a:lnTo>
                    <a:pt x="1668074" y="6640619"/>
                  </a:lnTo>
                  <a:lnTo>
                    <a:pt x="1706320" y="6664666"/>
                  </a:lnTo>
                  <a:lnTo>
                    <a:pt x="1744887" y="6688246"/>
                  </a:lnTo>
                  <a:lnTo>
                    <a:pt x="1783771" y="6711353"/>
                  </a:lnTo>
                  <a:lnTo>
                    <a:pt x="1822968" y="6733984"/>
                  </a:lnTo>
                  <a:lnTo>
                    <a:pt x="1862474" y="6756135"/>
                  </a:lnTo>
                  <a:lnTo>
                    <a:pt x="1902284" y="6777801"/>
                  </a:lnTo>
                  <a:lnTo>
                    <a:pt x="1942395" y="6798980"/>
                  </a:lnTo>
                  <a:lnTo>
                    <a:pt x="1982803" y="6819667"/>
                  </a:lnTo>
                  <a:lnTo>
                    <a:pt x="2023503" y="6839858"/>
                  </a:lnTo>
                  <a:lnTo>
                    <a:pt x="2064493" y="6859548"/>
                  </a:lnTo>
                  <a:lnTo>
                    <a:pt x="2105767" y="6878735"/>
                  </a:lnTo>
                  <a:lnTo>
                    <a:pt x="2147322" y="6897414"/>
                  </a:lnTo>
                  <a:lnTo>
                    <a:pt x="2189154" y="6915580"/>
                  </a:lnTo>
                  <a:lnTo>
                    <a:pt x="2231259" y="6933231"/>
                  </a:lnTo>
                  <a:lnTo>
                    <a:pt x="2273633" y="6950362"/>
                  </a:lnTo>
                  <a:lnTo>
                    <a:pt x="2316272" y="6966969"/>
                  </a:lnTo>
                  <a:lnTo>
                    <a:pt x="2359171" y="6983048"/>
                  </a:lnTo>
                  <a:lnTo>
                    <a:pt x="2402328" y="6998595"/>
                  </a:lnTo>
                  <a:lnTo>
                    <a:pt x="2445737" y="7013606"/>
                  </a:lnTo>
                  <a:lnTo>
                    <a:pt x="2489396" y="7028077"/>
                  </a:lnTo>
                  <a:lnTo>
                    <a:pt x="2533300" y="7042005"/>
                  </a:lnTo>
                  <a:lnTo>
                    <a:pt x="2577444" y="7055384"/>
                  </a:lnTo>
                  <a:lnTo>
                    <a:pt x="2621826" y="7068212"/>
                  </a:lnTo>
                  <a:lnTo>
                    <a:pt x="2666440" y="7080484"/>
                  </a:lnTo>
                  <a:lnTo>
                    <a:pt x="2711284" y="7092196"/>
                  </a:lnTo>
                  <a:lnTo>
                    <a:pt x="2756353" y="7103345"/>
                  </a:lnTo>
                  <a:lnTo>
                    <a:pt x="2801642" y="7113925"/>
                  </a:lnTo>
                  <a:lnTo>
                    <a:pt x="2847149" y="7123934"/>
                  </a:lnTo>
                  <a:lnTo>
                    <a:pt x="2892869" y="7133367"/>
                  </a:lnTo>
                  <a:lnTo>
                    <a:pt x="2938799" y="7142221"/>
                  </a:lnTo>
                  <a:lnTo>
                    <a:pt x="2984933" y="7150491"/>
                  </a:lnTo>
                  <a:lnTo>
                    <a:pt x="3031268" y="7158173"/>
                  </a:lnTo>
                  <a:lnTo>
                    <a:pt x="3077801" y="7165263"/>
                  </a:lnTo>
                  <a:lnTo>
                    <a:pt x="3124527" y="7171758"/>
                  </a:lnTo>
                  <a:lnTo>
                    <a:pt x="3171442" y="7177653"/>
                  </a:lnTo>
                  <a:lnTo>
                    <a:pt x="3218542" y="7182945"/>
                  </a:lnTo>
                  <a:lnTo>
                    <a:pt x="3265824" y="7187629"/>
                  </a:lnTo>
                  <a:lnTo>
                    <a:pt x="3313282" y="7191701"/>
                  </a:lnTo>
                  <a:lnTo>
                    <a:pt x="3360914" y="7195158"/>
                  </a:lnTo>
                  <a:lnTo>
                    <a:pt x="3408716" y="7197995"/>
                  </a:lnTo>
                  <a:lnTo>
                    <a:pt x="3456682" y="7200208"/>
                  </a:lnTo>
                  <a:lnTo>
                    <a:pt x="3504810" y="7201794"/>
                  </a:lnTo>
                  <a:lnTo>
                    <a:pt x="3553095" y="7202749"/>
                  </a:lnTo>
                  <a:lnTo>
                    <a:pt x="3601534" y="7203068"/>
                  </a:lnTo>
                  <a:close/>
                </a:path>
              </a:pathLst>
            </a:custGeom>
            <a:ln w="10470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63878" y="4483187"/>
              <a:ext cx="2101215" cy="2101215"/>
            </a:xfrm>
            <a:custGeom>
              <a:avLst/>
              <a:gdLst/>
              <a:ahLst/>
              <a:cxnLst/>
              <a:rect l="l" t="t" r="r" b="b"/>
              <a:pathLst>
                <a:path w="2101215" h="2101215">
                  <a:moveTo>
                    <a:pt x="1050596" y="2101203"/>
                  </a:moveTo>
                  <a:lnTo>
                    <a:pt x="1098687" y="2100121"/>
                  </a:lnTo>
                  <a:lnTo>
                    <a:pt x="1146222" y="2096909"/>
                  </a:lnTo>
                  <a:lnTo>
                    <a:pt x="1193157" y="2091612"/>
                  </a:lnTo>
                  <a:lnTo>
                    <a:pt x="1239443" y="2084276"/>
                  </a:lnTo>
                  <a:lnTo>
                    <a:pt x="1285036" y="2074948"/>
                  </a:lnTo>
                  <a:lnTo>
                    <a:pt x="1329888" y="2063674"/>
                  </a:lnTo>
                  <a:lnTo>
                    <a:pt x="1373953" y="2050500"/>
                  </a:lnTo>
                  <a:lnTo>
                    <a:pt x="1417185" y="2035474"/>
                  </a:lnTo>
                  <a:lnTo>
                    <a:pt x="1459538" y="2018641"/>
                  </a:lnTo>
                  <a:lnTo>
                    <a:pt x="1500964" y="2000047"/>
                  </a:lnTo>
                  <a:lnTo>
                    <a:pt x="1541418" y="1979739"/>
                  </a:lnTo>
                  <a:lnTo>
                    <a:pt x="1580854" y="1957764"/>
                  </a:lnTo>
                  <a:lnTo>
                    <a:pt x="1619225" y="1934168"/>
                  </a:lnTo>
                  <a:lnTo>
                    <a:pt x="1656484" y="1908996"/>
                  </a:lnTo>
                  <a:lnTo>
                    <a:pt x="1692586" y="1882296"/>
                  </a:lnTo>
                  <a:lnTo>
                    <a:pt x="1727484" y="1854114"/>
                  </a:lnTo>
                  <a:lnTo>
                    <a:pt x="1761131" y="1824496"/>
                  </a:lnTo>
                  <a:lnTo>
                    <a:pt x="1793482" y="1793488"/>
                  </a:lnTo>
                  <a:lnTo>
                    <a:pt x="1824489" y="1761137"/>
                  </a:lnTo>
                  <a:lnTo>
                    <a:pt x="1854107" y="1727490"/>
                  </a:lnTo>
                  <a:lnTo>
                    <a:pt x="1882289" y="1692592"/>
                  </a:lnTo>
                  <a:lnTo>
                    <a:pt x="1908989" y="1656490"/>
                  </a:lnTo>
                  <a:lnTo>
                    <a:pt x="1934160" y="1619231"/>
                  </a:lnTo>
                  <a:lnTo>
                    <a:pt x="1957756" y="1580860"/>
                  </a:lnTo>
                  <a:lnTo>
                    <a:pt x="1979731" y="1541424"/>
                  </a:lnTo>
                  <a:lnTo>
                    <a:pt x="2000038" y="1500970"/>
                  </a:lnTo>
                  <a:lnTo>
                    <a:pt x="2018632" y="1459544"/>
                  </a:lnTo>
                  <a:lnTo>
                    <a:pt x="2035465" y="1417191"/>
                  </a:lnTo>
                  <a:lnTo>
                    <a:pt x="2050491" y="1373959"/>
                  </a:lnTo>
                  <a:lnTo>
                    <a:pt x="2063664" y="1329895"/>
                  </a:lnTo>
                  <a:lnTo>
                    <a:pt x="2074938" y="1285043"/>
                  </a:lnTo>
                  <a:lnTo>
                    <a:pt x="2084266" y="1239451"/>
                  </a:lnTo>
                  <a:lnTo>
                    <a:pt x="2091601" y="1193165"/>
                  </a:lnTo>
                  <a:lnTo>
                    <a:pt x="2096899" y="1146231"/>
                  </a:lnTo>
                  <a:lnTo>
                    <a:pt x="2100111" y="1098696"/>
                  </a:lnTo>
                  <a:lnTo>
                    <a:pt x="2101192" y="1050606"/>
                  </a:lnTo>
                  <a:lnTo>
                    <a:pt x="2100111" y="1002515"/>
                  </a:lnTo>
                  <a:lnTo>
                    <a:pt x="2096899" y="954980"/>
                  </a:lnTo>
                  <a:lnTo>
                    <a:pt x="2091601" y="908045"/>
                  </a:lnTo>
                  <a:lnTo>
                    <a:pt x="2084266" y="861758"/>
                  </a:lnTo>
                  <a:lnTo>
                    <a:pt x="2074938" y="816166"/>
                  </a:lnTo>
                  <a:lnTo>
                    <a:pt x="2063664" y="771314"/>
                  </a:lnTo>
                  <a:lnTo>
                    <a:pt x="2050491" y="727248"/>
                  </a:lnTo>
                  <a:lnTo>
                    <a:pt x="2035465" y="684016"/>
                  </a:lnTo>
                  <a:lnTo>
                    <a:pt x="2018632" y="641663"/>
                  </a:lnTo>
                  <a:lnTo>
                    <a:pt x="2000038" y="600236"/>
                  </a:lnTo>
                  <a:lnTo>
                    <a:pt x="1979731" y="559781"/>
                  </a:lnTo>
                  <a:lnTo>
                    <a:pt x="1957756" y="520345"/>
                  </a:lnTo>
                  <a:lnTo>
                    <a:pt x="1934160" y="481974"/>
                  </a:lnTo>
                  <a:lnTo>
                    <a:pt x="1908989" y="444714"/>
                  </a:lnTo>
                  <a:lnTo>
                    <a:pt x="1882289" y="408612"/>
                  </a:lnTo>
                  <a:lnTo>
                    <a:pt x="1854107" y="373714"/>
                  </a:lnTo>
                  <a:lnTo>
                    <a:pt x="1824489" y="340066"/>
                  </a:lnTo>
                  <a:lnTo>
                    <a:pt x="1793482" y="307715"/>
                  </a:lnTo>
                  <a:lnTo>
                    <a:pt x="1761131" y="276707"/>
                  </a:lnTo>
                  <a:lnTo>
                    <a:pt x="1727484" y="247089"/>
                  </a:lnTo>
                  <a:lnTo>
                    <a:pt x="1692586" y="218907"/>
                  </a:lnTo>
                  <a:lnTo>
                    <a:pt x="1656484" y="192207"/>
                  </a:lnTo>
                  <a:lnTo>
                    <a:pt x="1619225" y="167035"/>
                  </a:lnTo>
                  <a:lnTo>
                    <a:pt x="1580854" y="143438"/>
                  </a:lnTo>
                  <a:lnTo>
                    <a:pt x="1541418" y="121463"/>
                  </a:lnTo>
                  <a:lnTo>
                    <a:pt x="1500964" y="101155"/>
                  </a:lnTo>
                  <a:lnTo>
                    <a:pt x="1459538" y="82561"/>
                  </a:lnTo>
                  <a:lnTo>
                    <a:pt x="1417185" y="65728"/>
                  </a:lnTo>
                  <a:lnTo>
                    <a:pt x="1373953" y="50702"/>
                  </a:lnTo>
                  <a:lnTo>
                    <a:pt x="1329888" y="37528"/>
                  </a:lnTo>
                  <a:lnTo>
                    <a:pt x="1285036" y="26254"/>
                  </a:lnTo>
                  <a:lnTo>
                    <a:pt x="1239443" y="16926"/>
                  </a:lnTo>
                  <a:lnTo>
                    <a:pt x="1193157" y="9590"/>
                  </a:lnTo>
                  <a:lnTo>
                    <a:pt x="1146222" y="4293"/>
                  </a:lnTo>
                  <a:lnTo>
                    <a:pt x="1098687" y="1081"/>
                  </a:lnTo>
                  <a:lnTo>
                    <a:pt x="1050596" y="0"/>
                  </a:lnTo>
                  <a:lnTo>
                    <a:pt x="1002505" y="1081"/>
                  </a:lnTo>
                  <a:lnTo>
                    <a:pt x="954969" y="4293"/>
                  </a:lnTo>
                  <a:lnTo>
                    <a:pt x="908035" y="9590"/>
                  </a:lnTo>
                  <a:lnTo>
                    <a:pt x="861748" y="16926"/>
                  </a:lnTo>
                  <a:lnTo>
                    <a:pt x="816156" y="26254"/>
                  </a:lnTo>
                  <a:lnTo>
                    <a:pt x="771304" y="37528"/>
                  </a:lnTo>
                  <a:lnTo>
                    <a:pt x="727239" y="50702"/>
                  </a:lnTo>
                  <a:lnTo>
                    <a:pt x="684007" y="65728"/>
                  </a:lnTo>
                  <a:lnTo>
                    <a:pt x="641654" y="82561"/>
                  </a:lnTo>
                  <a:lnTo>
                    <a:pt x="600227" y="101155"/>
                  </a:lnTo>
                  <a:lnTo>
                    <a:pt x="559773" y="121463"/>
                  </a:lnTo>
                  <a:lnTo>
                    <a:pt x="520337" y="143438"/>
                  </a:lnTo>
                  <a:lnTo>
                    <a:pt x="481967" y="167035"/>
                  </a:lnTo>
                  <a:lnTo>
                    <a:pt x="444707" y="192207"/>
                  </a:lnTo>
                  <a:lnTo>
                    <a:pt x="408605" y="218907"/>
                  </a:lnTo>
                  <a:lnTo>
                    <a:pt x="373708" y="247089"/>
                  </a:lnTo>
                  <a:lnTo>
                    <a:pt x="340061" y="276707"/>
                  </a:lnTo>
                  <a:lnTo>
                    <a:pt x="307710" y="307715"/>
                  </a:lnTo>
                  <a:lnTo>
                    <a:pt x="276703" y="340066"/>
                  </a:lnTo>
                  <a:lnTo>
                    <a:pt x="247085" y="373714"/>
                  </a:lnTo>
                  <a:lnTo>
                    <a:pt x="218903" y="408612"/>
                  </a:lnTo>
                  <a:lnTo>
                    <a:pt x="192203" y="444714"/>
                  </a:lnTo>
                  <a:lnTo>
                    <a:pt x="167032" y="481974"/>
                  </a:lnTo>
                  <a:lnTo>
                    <a:pt x="143436" y="520345"/>
                  </a:lnTo>
                  <a:lnTo>
                    <a:pt x="121461" y="559781"/>
                  </a:lnTo>
                  <a:lnTo>
                    <a:pt x="101153" y="600236"/>
                  </a:lnTo>
                  <a:lnTo>
                    <a:pt x="82560" y="641663"/>
                  </a:lnTo>
                  <a:lnTo>
                    <a:pt x="65727" y="684016"/>
                  </a:lnTo>
                  <a:lnTo>
                    <a:pt x="50701" y="727248"/>
                  </a:lnTo>
                  <a:lnTo>
                    <a:pt x="37527" y="771314"/>
                  </a:lnTo>
                  <a:lnTo>
                    <a:pt x="26254" y="816166"/>
                  </a:lnTo>
                  <a:lnTo>
                    <a:pt x="16926" y="861758"/>
                  </a:lnTo>
                  <a:lnTo>
                    <a:pt x="9590" y="908045"/>
                  </a:lnTo>
                  <a:lnTo>
                    <a:pt x="4293" y="954980"/>
                  </a:lnTo>
                  <a:lnTo>
                    <a:pt x="1081" y="1002515"/>
                  </a:lnTo>
                  <a:lnTo>
                    <a:pt x="0" y="1050606"/>
                  </a:lnTo>
                  <a:lnTo>
                    <a:pt x="1081" y="1098696"/>
                  </a:lnTo>
                  <a:lnTo>
                    <a:pt x="4293" y="1146231"/>
                  </a:lnTo>
                  <a:lnTo>
                    <a:pt x="9590" y="1193165"/>
                  </a:lnTo>
                  <a:lnTo>
                    <a:pt x="16926" y="1239451"/>
                  </a:lnTo>
                  <a:lnTo>
                    <a:pt x="26254" y="1285043"/>
                  </a:lnTo>
                  <a:lnTo>
                    <a:pt x="37527" y="1329895"/>
                  </a:lnTo>
                  <a:lnTo>
                    <a:pt x="50701" y="1373959"/>
                  </a:lnTo>
                  <a:lnTo>
                    <a:pt x="65727" y="1417191"/>
                  </a:lnTo>
                  <a:lnTo>
                    <a:pt x="82560" y="1459544"/>
                  </a:lnTo>
                  <a:lnTo>
                    <a:pt x="101153" y="1500970"/>
                  </a:lnTo>
                  <a:lnTo>
                    <a:pt x="121461" y="1541424"/>
                  </a:lnTo>
                  <a:lnTo>
                    <a:pt x="143436" y="1580860"/>
                  </a:lnTo>
                  <a:lnTo>
                    <a:pt x="167032" y="1619231"/>
                  </a:lnTo>
                  <a:lnTo>
                    <a:pt x="192203" y="1656490"/>
                  </a:lnTo>
                  <a:lnTo>
                    <a:pt x="218903" y="1692592"/>
                  </a:lnTo>
                  <a:lnTo>
                    <a:pt x="247085" y="1727490"/>
                  </a:lnTo>
                  <a:lnTo>
                    <a:pt x="276703" y="1761137"/>
                  </a:lnTo>
                  <a:lnTo>
                    <a:pt x="307710" y="1793488"/>
                  </a:lnTo>
                  <a:lnTo>
                    <a:pt x="340061" y="1824496"/>
                  </a:lnTo>
                  <a:lnTo>
                    <a:pt x="373708" y="1854114"/>
                  </a:lnTo>
                  <a:lnTo>
                    <a:pt x="408605" y="1882296"/>
                  </a:lnTo>
                  <a:lnTo>
                    <a:pt x="444707" y="1908996"/>
                  </a:lnTo>
                  <a:lnTo>
                    <a:pt x="481967" y="1934168"/>
                  </a:lnTo>
                  <a:lnTo>
                    <a:pt x="520337" y="1957764"/>
                  </a:lnTo>
                  <a:lnTo>
                    <a:pt x="559773" y="1979739"/>
                  </a:lnTo>
                  <a:lnTo>
                    <a:pt x="600227" y="2000047"/>
                  </a:lnTo>
                  <a:lnTo>
                    <a:pt x="641654" y="2018641"/>
                  </a:lnTo>
                  <a:lnTo>
                    <a:pt x="684007" y="2035474"/>
                  </a:lnTo>
                  <a:lnTo>
                    <a:pt x="727239" y="2050500"/>
                  </a:lnTo>
                  <a:lnTo>
                    <a:pt x="771304" y="2063674"/>
                  </a:lnTo>
                  <a:lnTo>
                    <a:pt x="816156" y="2074948"/>
                  </a:lnTo>
                  <a:lnTo>
                    <a:pt x="861748" y="2084276"/>
                  </a:lnTo>
                  <a:lnTo>
                    <a:pt x="908035" y="2091612"/>
                  </a:lnTo>
                  <a:lnTo>
                    <a:pt x="954969" y="2096909"/>
                  </a:lnTo>
                  <a:lnTo>
                    <a:pt x="1002505" y="2100121"/>
                  </a:lnTo>
                  <a:lnTo>
                    <a:pt x="1050596" y="2101203"/>
                  </a:lnTo>
                  <a:close/>
                </a:path>
              </a:pathLst>
            </a:custGeom>
            <a:ln w="10470">
              <a:solidFill>
                <a:srgbClr val="268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9379110" y="10437240"/>
            <a:ext cx="196215" cy="2404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4</a:t>
            </a:fld>
            <a:endParaRPr spc="-5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364251" y="10647564"/>
            <a:ext cx="2513330" cy="25327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PEU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DE</a:t>
            </a:r>
            <a:r>
              <a:rPr spc="5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PÀGINA</a:t>
            </a:r>
            <a:r>
              <a:rPr spc="55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 </a:t>
            </a:r>
            <a:r>
              <a:rPr spc="-1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XXXXXXXX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38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2187" y="382187"/>
            <a:ext cx="19340195" cy="617855"/>
          </a:xfrm>
          <a:custGeom>
            <a:avLst/>
            <a:gdLst/>
            <a:ahLst/>
            <a:cxnLst/>
            <a:rect l="l" t="t" r="r" b="b"/>
            <a:pathLst>
              <a:path w="19340195" h="617855">
                <a:moveTo>
                  <a:pt x="308891" y="0"/>
                </a:moveTo>
                <a:lnTo>
                  <a:pt x="263246" y="3349"/>
                </a:lnTo>
                <a:lnTo>
                  <a:pt x="219680" y="13078"/>
                </a:lnTo>
                <a:lnTo>
                  <a:pt x="178672" y="28709"/>
                </a:lnTo>
                <a:lnTo>
                  <a:pt x="140698" y="49765"/>
                </a:lnTo>
                <a:lnTo>
                  <a:pt x="106237" y="75767"/>
                </a:lnTo>
                <a:lnTo>
                  <a:pt x="75767" y="106237"/>
                </a:lnTo>
                <a:lnTo>
                  <a:pt x="49765" y="140698"/>
                </a:lnTo>
                <a:lnTo>
                  <a:pt x="28709" y="178672"/>
                </a:lnTo>
                <a:lnTo>
                  <a:pt x="13078" y="219680"/>
                </a:lnTo>
                <a:lnTo>
                  <a:pt x="3349" y="263246"/>
                </a:lnTo>
                <a:lnTo>
                  <a:pt x="0" y="308891"/>
                </a:lnTo>
                <a:lnTo>
                  <a:pt x="3349" y="354535"/>
                </a:lnTo>
                <a:lnTo>
                  <a:pt x="13078" y="398101"/>
                </a:lnTo>
                <a:lnTo>
                  <a:pt x="28709" y="439110"/>
                </a:lnTo>
                <a:lnTo>
                  <a:pt x="49765" y="477083"/>
                </a:lnTo>
                <a:lnTo>
                  <a:pt x="75767" y="511544"/>
                </a:lnTo>
                <a:lnTo>
                  <a:pt x="106237" y="542015"/>
                </a:lnTo>
                <a:lnTo>
                  <a:pt x="140698" y="568016"/>
                </a:lnTo>
                <a:lnTo>
                  <a:pt x="178672" y="589072"/>
                </a:lnTo>
                <a:lnTo>
                  <a:pt x="219680" y="604703"/>
                </a:lnTo>
                <a:lnTo>
                  <a:pt x="263246" y="614432"/>
                </a:lnTo>
                <a:lnTo>
                  <a:pt x="308891" y="617782"/>
                </a:lnTo>
                <a:lnTo>
                  <a:pt x="19030834" y="617782"/>
                </a:lnTo>
                <a:lnTo>
                  <a:pt x="19076478" y="614432"/>
                </a:lnTo>
                <a:lnTo>
                  <a:pt x="19120044" y="604703"/>
                </a:lnTo>
                <a:lnTo>
                  <a:pt x="19161053" y="589072"/>
                </a:lnTo>
                <a:lnTo>
                  <a:pt x="19199026" y="568016"/>
                </a:lnTo>
                <a:lnTo>
                  <a:pt x="19233487" y="542015"/>
                </a:lnTo>
                <a:lnTo>
                  <a:pt x="19263958" y="511544"/>
                </a:lnTo>
                <a:lnTo>
                  <a:pt x="19289959" y="477083"/>
                </a:lnTo>
                <a:lnTo>
                  <a:pt x="19311015" y="439110"/>
                </a:lnTo>
                <a:lnTo>
                  <a:pt x="19326646" y="398101"/>
                </a:lnTo>
                <a:lnTo>
                  <a:pt x="19336376" y="354535"/>
                </a:lnTo>
                <a:lnTo>
                  <a:pt x="19339725" y="308891"/>
                </a:lnTo>
                <a:lnTo>
                  <a:pt x="19336376" y="263246"/>
                </a:lnTo>
                <a:lnTo>
                  <a:pt x="19326646" y="219680"/>
                </a:lnTo>
                <a:lnTo>
                  <a:pt x="19311015" y="178672"/>
                </a:lnTo>
                <a:lnTo>
                  <a:pt x="19289959" y="140698"/>
                </a:lnTo>
                <a:lnTo>
                  <a:pt x="19263958" y="106237"/>
                </a:lnTo>
                <a:lnTo>
                  <a:pt x="19233487" y="75767"/>
                </a:lnTo>
                <a:lnTo>
                  <a:pt x="19199026" y="49765"/>
                </a:lnTo>
                <a:lnTo>
                  <a:pt x="19161053" y="28709"/>
                </a:lnTo>
                <a:lnTo>
                  <a:pt x="19120044" y="13078"/>
                </a:lnTo>
                <a:lnTo>
                  <a:pt x="19076478" y="3349"/>
                </a:lnTo>
                <a:lnTo>
                  <a:pt x="19030834" y="0"/>
                </a:lnTo>
                <a:lnTo>
                  <a:pt x="308891" y="0"/>
                </a:lnTo>
                <a:close/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6108" y="10811642"/>
            <a:ext cx="15659100" cy="0"/>
          </a:xfrm>
          <a:custGeom>
            <a:avLst/>
            <a:gdLst/>
            <a:ahLst/>
            <a:cxnLst/>
            <a:rect l="l" t="t" r="r" b="b"/>
            <a:pathLst>
              <a:path w="15659100">
                <a:moveTo>
                  <a:pt x="0" y="0"/>
                </a:moveTo>
                <a:lnTo>
                  <a:pt x="15658664" y="0"/>
                </a:lnTo>
              </a:path>
            </a:pathLst>
          </a:custGeom>
          <a:ln w="10470">
            <a:solidFill>
              <a:srgbClr val="268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35084" y="5256380"/>
            <a:ext cx="507365" cy="501015"/>
          </a:xfrm>
          <a:custGeom>
            <a:avLst/>
            <a:gdLst/>
            <a:ahLst/>
            <a:cxnLst/>
            <a:rect l="l" t="t" r="r" b="b"/>
            <a:pathLst>
              <a:path w="507365" h="501014">
                <a:moveTo>
                  <a:pt x="253615" y="0"/>
                </a:moveTo>
                <a:lnTo>
                  <a:pt x="208027" y="4031"/>
                </a:lnTo>
                <a:lnTo>
                  <a:pt x="165120" y="15654"/>
                </a:lnTo>
                <a:lnTo>
                  <a:pt x="125610" y="34162"/>
                </a:lnTo>
                <a:lnTo>
                  <a:pt x="90213" y="58848"/>
                </a:lnTo>
                <a:lnTo>
                  <a:pt x="59646" y="89005"/>
                </a:lnTo>
                <a:lnTo>
                  <a:pt x="34625" y="123927"/>
                </a:lnTo>
                <a:lnTo>
                  <a:pt x="15866" y="162906"/>
                </a:lnTo>
                <a:lnTo>
                  <a:pt x="4086" y="205237"/>
                </a:lnTo>
                <a:lnTo>
                  <a:pt x="0" y="250212"/>
                </a:lnTo>
                <a:lnTo>
                  <a:pt x="4086" y="295187"/>
                </a:lnTo>
                <a:lnTo>
                  <a:pt x="15866" y="337517"/>
                </a:lnTo>
                <a:lnTo>
                  <a:pt x="34625" y="376497"/>
                </a:lnTo>
                <a:lnTo>
                  <a:pt x="59646" y="411419"/>
                </a:lnTo>
                <a:lnTo>
                  <a:pt x="90213" y="441576"/>
                </a:lnTo>
                <a:lnTo>
                  <a:pt x="125610" y="466262"/>
                </a:lnTo>
                <a:lnTo>
                  <a:pt x="165120" y="484770"/>
                </a:lnTo>
                <a:lnTo>
                  <a:pt x="208027" y="496393"/>
                </a:lnTo>
                <a:lnTo>
                  <a:pt x="253615" y="500424"/>
                </a:lnTo>
                <a:lnTo>
                  <a:pt x="299200" y="496393"/>
                </a:lnTo>
                <a:lnTo>
                  <a:pt x="342104" y="484770"/>
                </a:lnTo>
                <a:lnTo>
                  <a:pt x="381612" y="466262"/>
                </a:lnTo>
                <a:lnTo>
                  <a:pt x="417008" y="441576"/>
                </a:lnTo>
                <a:lnTo>
                  <a:pt x="447574" y="411419"/>
                </a:lnTo>
                <a:lnTo>
                  <a:pt x="472594" y="376497"/>
                </a:lnTo>
                <a:lnTo>
                  <a:pt x="491353" y="337517"/>
                </a:lnTo>
                <a:lnTo>
                  <a:pt x="503134" y="295187"/>
                </a:lnTo>
                <a:lnTo>
                  <a:pt x="507220" y="250212"/>
                </a:lnTo>
                <a:lnTo>
                  <a:pt x="503134" y="205237"/>
                </a:lnTo>
                <a:lnTo>
                  <a:pt x="491353" y="162906"/>
                </a:lnTo>
                <a:lnTo>
                  <a:pt x="472594" y="123927"/>
                </a:lnTo>
                <a:lnTo>
                  <a:pt x="447574" y="89005"/>
                </a:lnTo>
                <a:lnTo>
                  <a:pt x="417008" y="58848"/>
                </a:lnTo>
                <a:lnTo>
                  <a:pt x="381612" y="34162"/>
                </a:lnTo>
                <a:lnTo>
                  <a:pt x="342104" y="15654"/>
                </a:lnTo>
                <a:lnTo>
                  <a:pt x="299200" y="4031"/>
                </a:lnTo>
                <a:lnTo>
                  <a:pt x="2536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87927" y="5501314"/>
            <a:ext cx="390525" cy="551180"/>
          </a:xfrm>
          <a:custGeom>
            <a:avLst/>
            <a:gdLst/>
            <a:ahLst/>
            <a:cxnLst/>
            <a:rect l="l" t="t" r="r" b="b"/>
            <a:pathLst>
              <a:path w="390525" h="551179">
                <a:moveTo>
                  <a:pt x="193606" y="0"/>
                </a:moveTo>
                <a:lnTo>
                  <a:pt x="141779" y="4345"/>
                </a:lnTo>
                <a:lnTo>
                  <a:pt x="98292" y="17116"/>
                </a:lnTo>
                <a:lnTo>
                  <a:pt x="63627" y="37916"/>
                </a:lnTo>
                <a:lnTo>
                  <a:pt x="22699" y="102009"/>
                </a:lnTo>
                <a:lnTo>
                  <a:pt x="17402" y="144508"/>
                </a:lnTo>
                <a:lnTo>
                  <a:pt x="25356" y="195470"/>
                </a:lnTo>
                <a:lnTo>
                  <a:pt x="48401" y="235634"/>
                </a:lnTo>
                <a:lnTo>
                  <a:pt x="85315" y="264933"/>
                </a:lnTo>
                <a:lnTo>
                  <a:pt x="134875" y="283300"/>
                </a:lnTo>
                <a:lnTo>
                  <a:pt x="229134" y="305477"/>
                </a:lnTo>
                <a:lnTo>
                  <a:pt x="272811" y="319146"/>
                </a:lnTo>
                <a:lnTo>
                  <a:pt x="301735" y="337042"/>
                </a:lnTo>
                <a:lnTo>
                  <a:pt x="317743" y="361510"/>
                </a:lnTo>
                <a:lnTo>
                  <a:pt x="322670" y="394898"/>
                </a:lnTo>
                <a:lnTo>
                  <a:pt x="314977" y="438886"/>
                </a:lnTo>
                <a:lnTo>
                  <a:pt x="291582" y="469390"/>
                </a:lnTo>
                <a:lnTo>
                  <a:pt x="252009" y="487150"/>
                </a:lnTo>
                <a:lnTo>
                  <a:pt x="195784" y="492906"/>
                </a:lnTo>
                <a:lnTo>
                  <a:pt x="138408" y="486266"/>
                </a:lnTo>
                <a:lnTo>
                  <a:pt x="98979" y="465006"/>
                </a:lnTo>
                <a:lnTo>
                  <a:pt x="75868" y="427113"/>
                </a:lnTo>
                <a:lnTo>
                  <a:pt x="67442" y="370575"/>
                </a:lnTo>
                <a:lnTo>
                  <a:pt x="0" y="370575"/>
                </a:lnTo>
                <a:lnTo>
                  <a:pt x="3729" y="418628"/>
                </a:lnTo>
                <a:lnTo>
                  <a:pt x="15538" y="459187"/>
                </a:lnTo>
                <a:lnTo>
                  <a:pt x="35427" y="492289"/>
                </a:lnTo>
                <a:lnTo>
                  <a:pt x="99444" y="536268"/>
                </a:lnTo>
                <a:lnTo>
                  <a:pt x="143574" y="547220"/>
                </a:lnTo>
                <a:lnTo>
                  <a:pt x="195784" y="550862"/>
                </a:lnTo>
                <a:lnTo>
                  <a:pt x="253986" y="546302"/>
                </a:lnTo>
                <a:lnTo>
                  <a:pt x="302239" y="532738"/>
                </a:lnTo>
                <a:lnTo>
                  <a:pt x="340260" y="510352"/>
                </a:lnTo>
                <a:lnTo>
                  <a:pt x="367768" y="479321"/>
                </a:lnTo>
                <a:lnTo>
                  <a:pt x="384480" y="439824"/>
                </a:lnTo>
                <a:lnTo>
                  <a:pt x="390113" y="392040"/>
                </a:lnTo>
                <a:lnTo>
                  <a:pt x="382578" y="338709"/>
                </a:lnTo>
                <a:lnTo>
                  <a:pt x="359748" y="298052"/>
                </a:lnTo>
                <a:lnTo>
                  <a:pt x="321281" y="268796"/>
                </a:lnTo>
                <a:lnTo>
                  <a:pt x="266840" y="249667"/>
                </a:lnTo>
                <a:lnTo>
                  <a:pt x="171125" y="227500"/>
                </a:lnTo>
                <a:lnTo>
                  <a:pt x="133784" y="215807"/>
                </a:lnTo>
                <a:lnTo>
                  <a:pt x="106772" y="198882"/>
                </a:lnTo>
                <a:lnTo>
                  <a:pt x="90365" y="174982"/>
                </a:lnTo>
                <a:lnTo>
                  <a:pt x="84835" y="142362"/>
                </a:lnTo>
                <a:lnTo>
                  <a:pt x="91848" y="105331"/>
                </a:lnTo>
                <a:lnTo>
                  <a:pt x="112661" y="78962"/>
                </a:lnTo>
                <a:lnTo>
                  <a:pt x="146934" y="63189"/>
                </a:lnTo>
                <a:lnTo>
                  <a:pt x="194329" y="57945"/>
                </a:lnTo>
                <a:lnTo>
                  <a:pt x="244239" y="64585"/>
                </a:lnTo>
                <a:lnTo>
                  <a:pt x="279802" y="84773"/>
                </a:lnTo>
                <a:lnTo>
                  <a:pt x="301088" y="118910"/>
                </a:lnTo>
                <a:lnTo>
                  <a:pt x="308168" y="167398"/>
                </a:lnTo>
                <a:lnTo>
                  <a:pt x="374878" y="167398"/>
                </a:lnTo>
                <a:lnTo>
                  <a:pt x="370013" y="117986"/>
                </a:lnTo>
                <a:lnTo>
                  <a:pt x="354310" y="76623"/>
                </a:lnTo>
                <a:lnTo>
                  <a:pt x="328294" y="43726"/>
                </a:lnTo>
                <a:lnTo>
                  <a:pt x="292489" y="19712"/>
                </a:lnTo>
                <a:lnTo>
                  <a:pt x="247419" y="4997"/>
                </a:lnTo>
                <a:lnTo>
                  <a:pt x="193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34128" y="5508466"/>
            <a:ext cx="385445" cy="536575"/>
          </a:xfrm>
          <a:custGeom>
            <a:avLst/>
            <a:gdLst/>
            <a:ahLst/>
            <a:cxnLst/>
            <a:rect l="l" t="t" r="r" b="b"/>
            <a:pathLst>
              <a:path w="385445" h="536575">
                <a:moveTo>
                  <a:pt x="374166" y="0"/>
                </a:moveTo>
                <a:lnTo>
                  <a:pt x="293676" y="0"/>
                </a:lnTo>
                <a:lnTo>
                  <a:pt x="97892" y="241804"/>
                </a:lnTo>
                <a:lnTo>
                  <a:pt x="67432" y="241804"/>
                </a:lnTo>
                <a:lnTo>
                  <a:pt x="67432" y="0"/>
                </a:lnTo>
                <a:lnTo>
                  <a:pt x="0" y="0"/>
                </a:lnTo>
                <a:lnTo>
                  <a:pt x="0" y="536549"/>
                </a:lnTo>
                <a:lnTo>
                  <a:pt x="67432" y="536549"/>
                </a:lnTo>
                <a:lnTo>
                  <a:pt x="67432" y="296891"/>
                </a:lnTo>
                <a:lnTo>
                  <a:pt x="94991" y="296891"/>
                </a:lnTo>
                <a:lnTo>
                  <a:pt x="298744" y="536549"/>
                </a:lnTo>
                <a:lnTo>
                  <a:pt x="385035" y="536549"/>
                </a:lnTo>
                <a:lnTo>
                  <a:pt x="153723" y="267562"/>
                </a:lnTo>
                <a:lnTo>
                  <a:pt x="3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3230" y="5506218"/>
            <a:ext cx="328930" cy="539115"/>
          </a:xfrm>
          <a:custGeom>
            <a:avLst/>
            <a:gdLst/>
            <a:ahLst/>
            <a:cxnLst/>
            <a:rect l="l" t="t" r="r" b="b"/>
            <a:pathLst>
              <a:path w="328929" h="539114">
                <a:moveTo>
                  <a:pt x="328460" y="485140"/>
                </a:moveTo>
                <a:lnTo>
                  <a:pt x="195046" y="485140"/>
                </a:lnTo>
                <a:lnTo>
                  <a:pt x="195046" y="53340"/>
                </a:lnTo>
                <a:lnTo>
                  <a:pt x="195046" y="0"/>
                </a:lnTo>
                <a:lnTo>
                  <a:pt x="0" y="0"/>
                </a:lnTo>
                <a:lnTo>
                  <a:pt x="0" y="53340"/>
                </a:lnTo>
                <a:lnTo>
                  <a:pt x="132689" y="53340"/>
                </a:lnTo>
                <a:lnTo>
                  <a:pt x="132689" y="485140"/>
                </a:lnTo>
                <a:lnTo>
                  <a:pt x="0" y="485140"/>
                </a:lnTo>
                <a:lnTo>
                  <a:pt x="0" y="538810"/>
                </a:lnTo>
                <a:lnTo>
                  <a:pt x="328460" y="538810"/>
                </a:lnTo>
                <a:lnTo>
                  <a:pt x="328460" y="48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5928" y="5355963"/>
            <a:ext cx="62865" cy="78740"/>
          </a:xfrm>
          <a:custGeom>
            <a:avLst/>
            <a:gdLst/>
            <a:ahLst/>
            <a:cxnLst/>
            <a:rect l="l" t="t" r="r" b="b"/>
            <a:pathLst>
              <a:path w="62865" h="78739">
                <a:moveTo>
                  <a:pt x="62354" y="0"/>
                </a:moveTo>
                <a:lnTo>
                  <a:pt x="0" y="0"/>
                </a:lnTo>
                <a:lnTo>
                  <a:pt x="0" y="78699"/>
                </a:lnTo>
                <a:lnTo>
                  <a:pt x="62354" y="78699"/>
                </a:lnTo>
                <a:lnTo>
                  <a:pt x="62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76153" y="5506218"/>
            <a:ext cx="328930" cy="539115"/>
          </a:xfrm>
          <a:custGeom>
            <a:avLst/>
            <a:gdLst/>
            <a:ahLst/>
            <a:cxnLst/>
            <a:rect l="l" t="t" r="r" b="b"/>
            <a:pathLst>
              <a:path w="328929" h="539114">
                <a:moveTo>
                  <a:pt x="328472" y="485140"/>
                </a:moveTo>
                <a:lnTo>
                  <a:pt x="195046" y="485140"/>
                </a:lnTo>
                <a:lnTo>
                  <a:pt x="195046" y="53340"/>
                </a:lnTo>
                <a:lnTo>
                  <a:pt x="195046" y="0"/>
                </a:lnTo>
                <a:lnTo>
                  <a:pt x="0" y="0"/>
                </a:lnTo>
                <a:lnTo>
                  <a:pt x="0" y="53340"/>
                </a:lnTo>
                <a:lnTo>
                  <a:pt x="132689" y="53340"/>
                </a:lnTo>
                <a:lnTo>
                  <a:pt x="132689" y="485140"/>
                </a:lnTo>
                <a:lnTo>
                  <a:pt x="0" y="485140"/>
                </a:lnTo>
                <a:lnTo>
                  <a:pt x="0" y="538810"/>
                </a:lnTo>
                <a:lnTo>
                  <a:pt x="328472" y="538810"/>
                </a:lnTo>
                <a:lnTo>
                  <a:pt x="328472" y="48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08854" y="5355963"/>
            <a:ext cx="62865" cy="78740"/>
          </a:xfrm>
          <a:custGeom>
            <a:avLst/>
            <a:gdLst/>
            <a:ahLst/>
            <a:cxnLst/>
            <a:rect l="l" t="t" r="r" b="b"/>
            <a:pathLst>
              <a:path w="62865" h="78739">
                <a:moveTo>
                  <a:pt x="62354" y="0"/>
                </a:moveTo>
                <a:lnTo>
                  <a:pt x="0" y="0"/>
                </a:lnTo>
                <a:lnTo>
                  <a:pt x="0" y="78699"/>
                </a:lnTo>
                <a:lnTo>
                  <a:pt x="62354" y="78699"/>
                </a:lnTo>
                <a:lnTo>
                  <a:pt x="62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09124" y="5508478"/>
            <a:ext cx="354330" cy="535940"/>
          </a:xfrm>
          <a:custGeom>
            <a:avLst/>
            <a:gdLst/>
            <a:ahLst/>
            <a:cxnLst/>
            <a:rect l="l" t="t" r="r" b="b"/>
            <a:pathLst>
              <a:path w="354329" h="535939">
                <a:moveTo>
                  <a:pt x="353847" y="478790"/>
                </a:moveTo>
                <a:lnTo>
                  <a:pt x="68160" y="478790"/>
                </a:lnTo>
                <a:lnTo>
                  <a:pt x="68160" y="0"/>
                </a:lnTo>
                <a:lnTo>
                  <a:pt x="0" y="0"/>
                </a:lnTo>
                <a:lnTo>
                  <a:pt x="0" y="478790"/>
                </a:lnTo>
                <a:lnTo>
                  <a:pt x="0" y="535940"/>
                </a:lnTo>
                <a:lnTo>
                  <a:pt x="353847" y="535940"/>
                </a:lnTo>
                <a:lnTo>
                  <a:pt x="353847" y="478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21836" y="5509088"/>
            <a:ext cx="354330" cy="535940"/>
          </a:xfrm>
          <a:custGeom>
            <a:avLst/>
            <a:gdLst/>
            <a:ahLst/>
            <a:cxnLst/>
            <a:rect l="l" t="t" r="r" b="b"/>
            <a:pathLst>
              <a:path w="354329" h="535939">
                <a:moveTo>
                  <a:pt x="353847" y="0"/>
                </a:moveTo>
                <a:lnTo>
                  <a:pt x="285699" y="0"/>
                </a:lnTo>
                <a:lnTo>
                  <a:pt x="285699" y="478790"/>
                </a:lnTo>
                <a:lnTo>
                  <a:pt x="0" y="478790"/>
                </a:lnTo>
                <a:lnTo>
                  <a:pt x="0" y="535940"/>
                </a:lnTo>
                <a:lnTo>
                  <a:pt x="353847" y="535940"/>
                </a:lnTo>
                <a:lnTo>
                  <a:pt x="353847" y="478790"/>
                </a:lnTo>
                <a:lnTo>
                  <a:pt x="3538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5824" y="5508468"/>
            <a:ext cx="435609" cy="536575"/>
          </a:xfrm>
          <a:custGeom>
            <a:avLst/>
            <a:gdLst/>
            <a:ahLst/>
            <a:cxnLst/>
            <a:rect l="l" t="t" r="r" b="b"/>
            <a:pathLst>
              <a:path w="435609" h="536575">
                <a:moveTo>
                  <a:pt x="255238" y="0"/>
                </a:moveTo>
                <a:lnTo>
                  <a:pt x="180549" y="0"/>
                </a:lnTo>
                <a:lnTo>
                  <a:pt x="0" y="536549"/>
                </a:lnTo>
                <a:lnTo>
                  <a:pt x="69610" y="536549"/>
                </a:lnTo>
                <a:lnTo>
                  <a:pt x="115284" y="387747"/>
                </a:lnTo>
                <a:lnTo>
                  <a:pt x="385193" y="387747"/>
                </a:lnTo>
                <a:lnTo>
                  <a:pt x="366011" y="330513"/>
                </a:lnTo>
                <a:lnTo>
                  <a:pt x="132687" y="330513"/>
                </a:lnTo>
                <a:lnTo>
                  <a:pt x="213909" y="65819"/>
                </a:lnTo>
                <a:lnTo>
                  <a:pt x="277298" y="65819"/>
                </a:lnTo>
                <a:lnTo>
                  <a:pt x="255238" y="0"/>
                </a:lnTo>
                <a:close/>
              </a:path>
              <a:path w="435609" h="536575">
                <a:moveTo>
                  <a:pt x="385193" y="387747"/>
                </a:moveTo>
                <a:lnTo>
                  <a:pt x="316869" y="387747"/>
                </a:lnTo>
                <a:lnTo>
                  <a:pt x="361831" y="536549"/>
                </a:lnTo>
                <a:lnTo>
                  <a:pt x="435065" y="536549"/>
                </a:lnTo>
                <a:lnTo>
                  <a:pt x="385193" y="387747"/>
                </a:lnTo>
                <a:close/>
              </a:path>
              <a:path w="435609" h="536575">
                <a:moveTo>
                  <a:pt x="277298" y="65819"/>
                </a:moveTo>
                <a:lnTo>
                  <a:pt x="219700" y="65819"/>
                </a:lnTo>
                <a:lnTo>
                  <a:pt x="299467" y="330513"/>
                </a:lnTo>
                <a:lnTo>
                  <a:pt x="366011" y="330513"/>
                </a:lnTo>
                <a:lnTo>
                  <a:pt x="277298" y="65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247</Words>
  <Application>Microsoft Office PowerPoint</Application>
  <PresentationFormat>Personalizado</PresentationFormat>
  <Paragraphs>71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Calibri</vt:lpstr>
      <vt:lpstr>Monaco</vt:lpstr>
      <vt:lpstr>Noto Sans Mono</vt:lpstr>
      <vt:lpstr>Noto Sans Mono Light</vt:lpstr>
      <vt:lpstr>Noto Sans Mono Medium</vt:lpstr>
      <vt:lpstr>Noto Sans Mono SemiBold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</dc:creator>
  <cp:lastModifiedBy>Amor Nériz Boldú</cp:lastModifiedBy>
  <cp:revision>2</cp:revision>
  <dcterms:created xsi:type="dcterms:W3CDTF">2025-06-30T11:35:23Z</dcterms:created>
  <dcterms:modified xsi:type="dcterms:W3CDTF">2025-06-30T12:26:52Z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Creator">
    <vt:lpwstr>Adobe InDesign 19.1 (Macintosh)</vt:lpwstr>
  </property>
  <property fmtid="{D5CDD505-2E9C-101B-9397-08002B2CF9AE}" pid="4" name="LastSaved">
    <vt:filetime>2025-06-30T00:00:00Z</vt:filetime>
  </property>
  <property fmtid="{D5CDD505-2E9C-101B-9397-08002B2CF9AE}" pid="5" name="Producer">
    <vt:lpwstr>Adobe PDF Library 17.0</vt:lpwstr>
  </property>
</Properties>
</file>